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Anaheim"/>
      <p:regular r:id="rId70"/>
      <p:bold r:id="rId71"/>
    </p:embeddedFont>
    <p:embeddedFont>
      <p:font typeface="EB Garamond"/>
      <p:regular r:id="rId72"/>
      <p:bold r:id="rId73"/>
      <p:italic r:id="rId74"/>
      <p:boldItalic r:id="rId75"/>
    </p:embeddedFont>
    <p:embeddedFont>
      <p:font typeface="Proxima Nova Semibold"/>
      <p:regular r:id="rId76"/>
      <p:bold r:id="rId77"/>
      <p:boldItalic r:id="rId78"/>
    </p:embeddedFont>
    <p:embeddedFont>
      <p:font typeface="Amatic SC"/>
      <p:regular r:id="rId79"/>
      <p:bold r:id="rId80"/>
    </p:embeddedFont>
    <p:embeddedFont>
      <p:font typeface="EB Garamond Medium"/>
      <p:regular r:id="rId81"/>
      <p:bold r:id="rId82"/>
      <p:italic r:id="rId83"/>
      <p:boldItalic r:id="rId84"/>
    </p:embeddedFont>
    <p:embeddedFont>
      <p:font typeface="Cabin"/>
      <p:regular r:id="rId85"/>
      <p:bold r:id="rId86"/>
      <p:italic r:id="rId87"/>
      <p:boldItalic r:id="rId88"/>
    </p:embeddedFont>
    <p:embeddedFont>
      <p:font typeface="Bebas Neue"/>
      <p:regular r:id="rId89"/>
    </p:embeddedFont>
    <p:embeddedFont>
      <p:font typeface="DM Sans"/>
      <p:regular r:id="rId90"/>
      <p:bold r:id="rId91"/>
      <p:italic r:id="rId92"/>
      <p:boldItalic r:id="rId93"/>
    </p:embeddedFont>
    <p:embeddedFont>
      <p:font typeface="Comfortaa"/>
      <p:regular r:id="rId94"/>
      <p:bold r:id="rId95"/>
    </p:embeddedFont>
    <p:embeddedFont>
      <p:font typeface="Open Sans"/>
      <p:regular r:id="rId96"/>
      <p:bold r:id="rId97"/>
      <p:italic r:id="rId98"/>
      <p:boldItalic r:id="rId9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AE1D010-D637-4BC8-B091-FB36BC963C1B}">
  <a:tblStyle styleId="{8AE1D010-D637-4BC8-B091-FB36BC963C1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AFC4279-5728-4AF0-9FCA-721AA51B64D0}"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Comfortaa-bold.fntdata"/><Relationship Id="rId94" Type="http://schemas.openxmlformats.org/officeDocument/2006/relationships/font" Target="fonts/Comfortaa-regular.fntdata"/><Relationship Id="rId97" Type="http://schemas.openxmlformats.org/officeDocument/2006/relationships/font" Target="fonts/OpenSans-bold.fntdata"/><Relationship Id="rId96" Type="http://schemas.openxmlformats.org/officeDocument/2006/relationships/font" Target="fonts/OpenSans-regular.fntdata"/><Relationship Id="rId11" Type="http://schemas.openxmlformats.org/officeDocument/2006/relationships/slide" Target="slides/slide5.xml"/><Relationship Id="rId99" Type="http://schemas.openxmlformats.org/officeDocument/2006/relationships/font" Target="fonts/OpenSans-boldItalic.fntdata"/><Relationship Id="rId10" Type="http://schemas.openxmlformats.org/officeDocument/2006/relationships/slide" Target="slides/slide4.xml"/><Relationship Id="rId98" Type="http://schemas.openxmlformats.org/officeDocument/2006/relationships/font" Target="fonts/OpenSans-italic.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DMSans-bold.fntdata"/><Relationship Id="rId90" Type="http://schemas.openxmlformats.org/officeDocument/2006/relationships/font" Target="fonts/DMSans-regular.fntdata"/><Relationship Id="rId93" Type="http://schemas.openxmlformats.org/officeDocument/2006/relationships/font" Target="fonts/DMSans-boldItalic.fntdata"/><Relationship Id="rId92" Type="http://schemas.openxmlformats.org/officeDocument/2006/relationships/font" Target="fonts/DMSans-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EBGaramondMedium-boldItalic.fntdata"/><Relationship Id="rId83" Type="http://schemas.openxmlformats.org/officeDocument/2006/relationships/font" Target="fonts/EBGaramondMedium-italic.fntdata"/><Relationship Id="rId86" Type="http://schemas.openxmlformats.org/officeDocument/2006/relationships/font" Target="fonts/Cabin-bold.fntdata"/><Relationship Id="rId85" Type="http://schemas.openxmlformats.org/officeDocument/2006/relationships/font" Target="fonts/Cabin-regular.fntdata"/><Relationship Id="rId88" Type="http://schemas.openxmlformats.org/officeDocument/2006/relationships/font" Target="fonts/Cabin-boldItalic.fntdata"/><Relationship Id="rId87" Type="http://schemas.openxmlformats.org/officeDocument/2006/relationships/font" Target="fonts/Cabin-italic.fntdata"/><Relationship Id="rId89" Type="http://schemas.openxmlformats.org/officeDocument/2006/relationships/font" Target="fonts/BebasNeue-regular.fntdata"/><Relationship Id="rId80" Type="http://schemas.openxmlformats.org/officeDocument/2006/relationships/font" Target="fonts/AmaticSC-bold.fntdata"/><Relationship Id="rId82" Type="http://schemas.openxmlformats.org/officeDocument/2006/relationships/font" Target="fonts/EBGaramondMedium-bold.fntdata"/><Relationship Id="rId81" Type="http://schemas.openxmlformats.org/officeDocument/2006/relationships/font" Target="fonts/EBGaramondMediu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EBGaramond-bold.fntdata"/><Relationship Id="rId72" Type="http://schemas.openxmlformats.org/officeDocument/2006/relationships/font" Target="fonts/EBGaramond-regular.fntdata"/><Relationship Id="rId75" Type="http://schemas.openxmlformats.org/officeDocument/2006/relationships/font" Target="fonts/EBGaramond-boldItalic.fntdata"/><Relationship Id="rId74" Type="http://schemas.openxmlformats.org/officeDocument/2006/relationships/font" Target="fonts/EBGaramond-italic.fntdata"/><Relationship Id="rId77" Type="http://schemas.openxmlformats.org/officeDocument/2006/relationships/font" Target="fonts/ProximaNovaSemibold-bold.fntdata"/><Relationship Id="rId76" Type="http://schemas.openxmlformats.org/officeDocument/2006/relationships/font" Target="fonts/ProximaNovaSemibold-regular.fntdata"/><Relationship Id="rId79" Type="http://schemas.openxmlformats.org/officeDocument/2006/relationships/font" Target="fonts/AmaticSC-regular.fntdata"/><Relationship Id="rId78" Type="http://schemas.openxmlformats.org/officeDocument/2006/relationships/font" Target="fonts/ProximaNovaSemibold-boldItalic.fntdata"/><Relationship Id="rId71" Type="http://schemas.openxmlformats.org/officeDocument/2006/relationships/font" Target="fonts/Anaheim-bold.fntdata"/><Relationship Id="rId70" Type="http://schemas.openxmlformats.org/officeDocument/2006/relationships/font" Target="fonts/Anaheim-regular.fntdata"/><Relationship Id="rId62" Type="http://schemas.openxmlformats.org/officeDocument/2006/relationships/font" Target="fonts/ProximaNova-regular.fntdata"/><Relationship Id="rId61" Type="http://schemas.openxmlformats.org/officeDocument/2006/relationships/slide" Target="slides/slide55.xml"/><Relationship Id="rId64" Type="http://schemas.openxmlformats.org/officeDocument/2006/relationships/font" Target="fonts/ProximaNova-italic.fntdata"/><Relationship Id="rId63" Type="http://schemas.openxmlformats.org/officeDocument/2006/relationships/font" Target="fonts/ProximaNova-bold.fntdata"/><Relationship Id="rId66" Type="http://schemas.openxmlformats.org/officeDocument/2006/relationships/font" Target="fonts/RobotoMedium-regular.fntdata"/><Relationship Id="rId65" Type="http://schemas.openxmlformats.org/officeDocument/2006/relationships/font" Target="fonts/ProximaNova-boldItalic.fntdata"/><Relationship Id="rId68" Type="http://schemas.openxmlformats.org/officeDocument/2006/relationships/font" Target="fonts/RobotoMedium-italic.fntdata"/><Relationship Id="rId67" Type="http://schemas.openxmlformats.org/officeDocument/2006/relationships/font" Target="fonts/RobotoMedium-bold.fntdata"/><Relationship Id="rId60" Type="http://schemas.openxmlformats.org/officeDocument/2006/relationships/slide" Target="slides/slide54.xml"/><Relationship Id="rId69" Type="http://schemas.openxmlformats.org/officeDocument/2006/relationships/font" Target="fonts/RobotoMedium-boldItalic.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jpg>
</file>

<file path=ppt/media/image10.jpg>
</file>

<file path=ppt/media/image11.png>
</file>

<file path=ppt/media/image12.jpg>
</file>

<file path=ppt/media/image13.png>
</file>

<file path=ppt/media/image14.jpg>
</file>

<file path=ppt/media/image15.jpg>
</file>

<file path=ppt/media/image16.jpg>
</file>

<file path=ppt/media/image17.jpg>
</file>

<file path=ppt/media/image18.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26501c68cdb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26501c68cdb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26501c68cdb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26501c68cdb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ab90c380a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ab90c380a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26501c68cdb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26501c68cdb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2ad54277d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2ad54277d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26501c68cdb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26501c68cdb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26501c68cdb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26501c68cdb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26501c68cdb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26501c68cdb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264fd57179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264fd57179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264fd57179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264fd57179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264fd57179a_0_17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264fd57179a_0_17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264fd57179a_0_17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264fd57179a_0_17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264fd57179a_0_17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264fd57179a_0_17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264fd57179a_0_17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264fd57179a_0_17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264fd57179a_0_17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264fd57179a_0_17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 name="Shape 1081"/>
        <p:cNvGrpSpPr/>
        <p:nvPr/>
      </p:nvGrpSpPr>
      <p:grpSpPr>
        <a:xfrm>
          <a:off x="0" y="0"/>
          <a:ext cx="0" cy="0"/>
          <a:chOff x="0" y="0"/>
          <a:chExt cx="0" cy="0"/>
        </a:xfrm>
      </p:grpSpPr>
      <p:sp>
        <p:nvSpPr>
          <p:cNvPr id="1082" name="Google Shape;1082;g264fd57179a_0_17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 name="Google Shape;1083;g264fd57179a_0_17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2" name="Shape 3282"/>
        <p:cNvGrpSpPr/>
        <p:nvPr/>
      </p:nvGrpSpPr>
      <p:grpSpPr>
        <a:xfrm>
          <a:off x="0" y="0"/>
          <a:ext cx="0" cy="0"/>
          <a:chOff x="0" y="0"/>
          <a:chExt cx="0" cy="0"/>
        </a:xfrm>
      </p:grpSpPr>
      <p:sp>
        <p:nvSpPr>
          <p:cNvPr id="3283" name="Google Shape;3283;g264fd57179a_0_200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4" name="Google Shape;3284;g264fd57179a_0_200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1" name="Shape 3701"/>
        <p:cNvGrpSpPr/>
        <p:nvPr/>
      </p:nvGrpSpPr>
      <p:grpSpPr>
        <a:xfrm>
          <a:off x="0" y="0"/>
          <a:ext cx="0" cy="0"/>
          <a:chOff x="0" y="0"/>
          <a:chExt cx="0" cy="0"/>
        </a:xfrm>
      </p:grpSpPr>
      <p:sp>
        <p:nvSpPr>
          <p:cNvPr id="3702" name="Google Shape;3702;g264fd57179a_0_20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3" name="Google Shape;3703;g264fd57179a_0_20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1" name="Shape 3871"/>
        <p:cNvGrpSpPr/>
        <p:nvPr/>
      </p:nvGrpSpPr>
      <p:grpSpPr>
        <a:xfrm>
          <a:off x="0" y="0"/>
          <a:ext cx="0" cy="0"/>
          <a:chOff x="0" y="0"/>
          <a:chExt cx="0" cy="0"/>
        </a:xfrm>
      </p:grpSpPr>
      <p:sp>
        <p:nvSpPr>
          <p:cNvPr id="3872" name="Google Shape;3872;g264fd57179a_0_20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3" name="Google Shape;3873;g264fd57179a_0_20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6" name="Shape 4276"/>
        <p:cNvGrpSpPr/>
        <p:nvPr/>
      </p:nvGrpSpPr>
      <p:grpSpPr>
        <a:xfrm>
          <a:off x="0" y="0"/>
          <a:ext cx="0" cy="0"/>
          <a:chOff x="0" y="0"/>
          <a:chExt cx="0" cy="0"/>
        </a:xfrm>
      </p:grpSpPr>
      <p:sp>
        <p:nvSpPr>
          <p:cNvPr id="4277" name="Google Shape;4277;g264fd57179a_0_21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8" name="Google Shape;4278;g264fd57179a_0_21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6" name="Shape 4656"/>
        <p:cNvGrpSpPr/>
        <p:nvPr/>
      </p:nvGrpSpPr>
      <p:grpSpPr>
        <a:xfrm>
          <a:off x="0" y="0"/>
          <a:ext cx="0" cy="0"/>
          <a:chOff x="0" y="0"/>
          <a:chExt cx="0" cy="0"/>
        </a:xfrm>
      </p:grpSpPr>
      <p:sp>
        <p:nvSpPr>
          <p:cNvPr id="4657" name="Google Shape;4657;g264fd57179a_0_21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8" name="Google Shape;4658;g264fd57179a_0_21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2" name="Shape 5082"/>
        <p:cNvGrpSpPr/>
        <p:nvPr/>
      </p:nvGrpSpPr>
      <p:grpSpPr>
        <a:xfrm>
          <a:off x="0" y="0"/>
          <a:ext cx="0" cy="0"/>
          <a:chOff x="0" y="0"/>
          <a:chExt cx="0" cy="0"/>
        </a:xfrm>
      </p:grpSpPr>
      <p:sp>
        <p:nvSpPr>
          <p:cNvPr id="5083" name="Google Shape;5083;g264fd57179a_0_21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4" name="Google Shape;5084;g264fd57179a_0_21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3" name="Shape 5443"/>
        <p:cNvGrpSpPr/>
        <p:nvPr/>
      </p:nvGrpSpPr>
      <p:grpSpPr>
        <a:xfrm>
          <a:off x="0" y="0"/>
          <a:ext cx="0" cy="0"/>
          <a:chOff x="0" y="0"/>
          <a:chExt cx="0" cy="0"/>
        </a:xfrm>
      </p:grpSpPr>
      <p:sp>
        <p:nvSpPr>
          <p:cNvPr id="5444" name="Google Shape;5444;g264fd57179a_0_22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5" name="Google Shape;5445;g264fd57179a_0_22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3" name="Shape 5953"/>
        <p:cNvGrpSpPr/>
        <p:nvPr/>
      </p:nvGrpSpPr>
      <p:grpSpPr>
        <a:xfrm>
          <a:off x="0" y="0"/>
          <a:ext cx="0" cy="0"/>
          <a:chOff x="0" y="0"/>
          <a:chExt cx="0" cy="0"/>
        </a:xfrm>
      </p:grpSpPr>
      <p:sp>
        <p:nvSpPr>
          <p:cNvPr id="5954" name="Google Shape;5954;g264fd57179a_0_22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5" name="Google Shape;5955;g264fd57179a_0_22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3" name="Shape 6573"/>
        <p:cNvGrpSpPr/>
        <p:nvPr/>
      </p:nvGrpSpPr>
      <p:grpSpPr>
        <a:xfrm>
          <a:off x="0" y="0"/>
          <a:ext cx="0" cy="0"/>
          <a:chOff x="0" y="0"/>
          <a:chExt cx="0" cy="0"/>
        </a:xfrm>
      </p:grpSpPr>
      <p:sp>
        <p:nvSpPr>
          <p:cNvPr id="6574" name="Google Shape;6574;g264fd57179a_0_23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5" name="Google Shape;6575;g264fd57179a_0_23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7" name="Shape 7167"/>
        <p:cNvGrpSpPr/>
        <p:nvPr/>
      </p:nvGrpSpPr>
      <p:grpSpPr>
        <a:xfrm>
          <a:off x="0" y="0"/>
          <a:ext cx="0" cy="0"/>
          <a:chOff x="0" y="0"/>
          <a:chExt cx="0" cy="0"/>
        </a:xfrm>
      </p:grpSpPr>
      <p:sp>
        <p:nvSpPr>
          <p:cNvPr id="7168" name="Google Shape;7168;g264fd57179a_0_23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9" name="Google Shape;7169;g264fd57179a_0_23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8" name="Shape 7488"/>
        <p:cNvGrpSpPr/>
        <p:nvPr/>
      </p:nvGrpSpPr>
      <p:grpSpPr>
        <a:xfrm>
          <a:off x="0" y="0"/>
          <a:ext cx="0" cy="0"/>
          <a:chOff x="0" y="0"/>
          <a:chExt cx="0" cy="0"/>
        </a:xfrm>
      </p:grpSpPr>
      <p:sp>
        <p:nvSpPr>
          <p:cNvPr id="7489" name="Google Shape;7489;g264fd57179a_0_24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0" name="Google Shape;7490;g264fd57179a_0_24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6" name="Shape 7796"/>
        <p:cNvGrpSpPr/>
        <p:nvPr/>
      </p:nvGrpSpPr>
      <p:grpSpPr>
        <a:xfrm>
          <a:off x="0" y="0"/>
          <a:ext cx="0" cy="0"/>
          <a:chOff x="0" y="0"/>
          <a:chExt cx="0" cy="0"/>
        </a:xfrm>
      </p:grpSpPr>
      <p:sp>
        <p:nvSpPr>
          <p:cNvPr id="7797" name="Google Shape;7797;g264fd57179a_0_26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8" name="Google Shape;7798;g264fd57179a_0_26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0" name="Google Shape;10;p2"/>
          <p:cNvSpPr txBox="1"/>
          <p:nvPr>
            <p:ph type="ctrTitle"/>
          </p:nvPr>
        </p:nvSpPr>
        <p:spPr>
          <a:xfrm>
            <a:off x="3712450" y="1036250"/>
            <a:ext cx="4718400" cy="21051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3712300" y="3334525"/>
            <a:ext cx="4718400" cy="475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6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12" name="Google Shape;12;p2"/>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54" name="Google Shape;54;p11"/>
          <p:cNvSpPr txBox="1"/>
          <p:nvPr>
            <p:ph hasCustomPrompt="1" type="title"/>
          </p:nvPr>
        </p:nvSpPr>
        <p:spPr>
          <a:xfrm>
            <a:off x="2129925" y="1728450"/>
            <a:ext cx="4884300" cy="10452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 name="Google Shape;55;p11"/>
          <p:cNvSpPr txBox="1"/>
          <p:nvPr>
            <p:ph idx="1" type="subTitle"/>
          </p:nvPr>
        </p:nvSpPr>
        <p:spPr>
          <a:xfrm>
            <a:off x="2129925" y="2773650"/>
            <a:ext cx="48843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cxnSp>
        <p:nvCxnSpPr>
          <p:cNvPr id="56" name="Google Shape;56;p11"/>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7" name="Shape 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8" name="Shape 58"/>
        <p:cNvGrpSpPr/>
        <p:nvPr/>
      </p:nvGrpSpPr>
      <p:grpSpPr>
        <a:xfrm>
          <a:off x="0" y="0"/>
          <a:ext cx="0" cy="0"/>
          <a:chOff x="0" y="0"/>
          <a:chExt cx="0" cy="0"/>
        </a:xfrm>
      </p:grpSpPr>
      <p:sp>
        <p:nvSpPr>
          <p:cNvPr id="59" name="Google Shape;59;p13"/>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60" name="Google Shape;60;p1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atin typeface="EB Garamond Medium"/>
                <a:ea typeface="EB Garamond Medium"/>
                <a:cs typeface="EB Garamond Medium"/>
                <a:sym typeface="EB Garamond Medium"/>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1" name="Google Shape;61;p13"/>
          <p:cNvSpPr txBox="1"/>
          <p:nvPr>
            <p:ph hasCustomPrompt="1" idx="2" type="title"/>
          </p:nvPr>
        </p:nvSpPr>
        <p:spPr>
          <a:xfrm>
            <a:off x="1505375" y="1534725"/>
            <a:ext cx="734700" cy="484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p:nvPr>
            <p:ph hasCustomPrompt="1" idx="3" type="title"/>
          </p:nvPr>
        </p:nvSpPr>
        <p:spPr>
          <a:xfrm>
            <a:off x="1505375" y="3150377"/>
            <a:ext cx="734700" cy="484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hasCustomPrompt="1" idx="4" type="title"/>
          </p:nvPr>
        </p:nvSpPr>
        <p:spPr>
          <a:xfrm>
            <a:off x="4204647" y="1534725"/>
            <a:ext cx="734700" cy="484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p:nvPr>
            <p:ph hasCustomPrompt="1" idx="5" type="title"/>
          </p:nvPr>
        </p:nvSpPr>
        <p:spPr>
          <a:xfrm>
            <a:off x="4204647" y="3150377"/>
            <a:ext cx="734700" cy="484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hasCustomPrompt="1" idx="6" type="title"/>
          </p:nvPr>
        </p:nvSpPr>
        <p:spPr>
          <a:xfrm>
            <a:off x="6903925" y="1534725"/>
            <a:ext cx="734700" cy="484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hasCustomPrompt="1" idx="7" type="title"/>
          </p:nvPr>
        </p:nvSpPr>
        <p:spPr>
          <a:xfrm>
            <a:off x="6903925" y="3150377"/>
            <a:ext cx="734700" cy="484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idx="1" type="subTitle"/>
          </p:nvPr>
        </p:nvSpPr>
        <p:spPr>
          <a:xfrm>
            <a:off x="720000" y="21659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sp>
        <p:nvSpPr>
          <p:cNvPr id="68" name="Google Shape;68;p13"/>
          <p:cNvSpPr txBox="1"/>
          <p:nvPr>
            <p:ph idx="8" type="subTitle"/>
          </p:nvPr>
        </p:nvSpPr>
        <p:spPr>
          <a:xfrm>
            <a:off x="3419271" y="21659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sp>
        <p:nvSpPr>
          <p:cNvPr id="69" name="Google Shape;69;p13"/>
          <p:cNvSpPr txBox="1"/>
          <p:nvPr>
            <p:ph idx="9" type="subTitle"/>
          </p:nvPr>
        </p:nvSpPr>
        <p:spPr>
          <a:xfrm>
            <a:off x="6118549" y="21659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sp>
        <p:nvSpPr>
          <p:cNvPr id="70" name="Google Shape;70;p13"/>
          <p:cNvSpPr txBox="1"/>
          <p:nvPr>
            <p:ph idx="13" type="subTitle"/>
          </p:nvPr>
        </p:nvSpPr>
        <p:spPr>
          <a:xfrm>
            <a:off x="720000" y="3781675"/>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sp>
        <p:nvSpPr>
          <p:cNvPr id="71" name="Google Shape;71;p13"/>
          <p:cNvSpPr txBox="1"/>
          <p:nvPr>
            <p:ph idx="14" type="subTitle"/>
          </p:nvPr>
        </p:nvSpPr>
        <p:spPr>
          <a:xfrm>
            <a:off x="3419271" y="3781675"/>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sp>
        <p:nvSpPr>
          <p:cNvPr id="72" name="Google Shape;72;p13"/>
          <p:cNvSpPr txBox="1"/>
          <p:nvPr>
            <p:ph idx="15" type="subTitle"/>
          </p:nvPr>
        </p:nvSpPr>
        <p:spPr>
          <a:xfrm>
            <a:off x="6118549" y="3781675"/>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cxnSp>
        <p:nvCxnSpPr>
          <p:cNvPr id="73" name="Google Shape;73;p13"/>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cxnSp>
        <p:nvCxnSpPr>
          <p:cNvPr id="74" name="Google Shape;74;p13"/>
          <p:cNvCxnSpPr/>
          <p:nvPr/>
        </p:nvCxnSpPr>
        <p:spPr>
          <a:xfrm>
            <a:off x="516200" y="540850"/>
            <a:ext cx="0" cy="43104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5" name="Shape 75"/>
        <p:cNvGrpSpPr/>
        <p:nvPr/>
      </p:nvGrpSpPr>
      <p:grpSpPr>
        <a:xfrm>
          <a:off x="0" y="0"/>
          <a:ext cx="0" cy="0"/>
          <a:chOff x="0" y="0"/>
          <a:chExt cx="0" cy="0"/>
        </a:xfrm>
      </p:grpSpPr>
      <p:sp>
        <p:nvSpPr>
          <p:cNvPr id="76" name="Google Shape;76;p14"/>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77" name="Google Shape;77;p14"/>
          <p:cNvSpPr txBox="1"/>
          <p:nvPr>
            <p:ph type="title"/>
          </p:nvPr>
        </p:nvSpPr>
        <p:spPr>
          <a:xfrm>
            <a:off x="4076525" y="2391250"/>
            <a:ext cx="40662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8" name="Google Shape;78;p14"/>
          <p:cNvSpPr txBox="1"/>
          <p:nvPr>
            <p:ph idx="1" type="subTitle"/>
          </p:nvPr>
        </p:nvSpPr>
        <p:spPr>
          <a:xfrm>
            <a:off x="1290425" y="698075"/>
            <a:ext cx="6852300" cy="1582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cxnSp>
        <p:nvCxnSpPr>
          <p:cNvPr id="79" name="Google Shape;79;p14"/>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80" name="Shape 80"/>
        <p:cNvGrpSpPr/>
        <p:nvPr/>
      </p:nvGrpSpPr>
      <p:grpSpPr>
        <a:xfrm>
          <a:off x="0" y="0"/>
          <a:ext cx="0" cy="0"/>
          <a:chOff x="0" y="0"/>
          <a:chExt cx="0" cy="0"/>
        </a:xfrm>
      </p:grpSpPr>
      <p:sp>
        <p:nvSpPr>
          <p:cNvPr id="81" name="Google Shape;81;p15"/>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82" name="Google Shape;82;p15"/>
          <p:cNvSpPr txBox="1"/>
          <p:nvPr>
            <p:ph type="title"/>
          </p:nvPr>
        </p:nvSpPr>
        <p:spPr>
          <a:xfrm>
            <a:off x="855050" y="1382075"/>
            <a:ext cx="3519600" cy="1657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3" name="Google Shape;83;p15"/>
          <p:cNvSpPr txBox="1"/>
          <p:nvPr>
            <p:ph idx="1" type="subTitle"/>
          </p:nvPr>
        </p:nvSpPr>
        <p:spPr>
          <a:xfrm>
            <a:off x="855050" y="3031225"/>
            <a:ext cx="3519600" cy="730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4" name="Google Shape;84;p15"/>
          <p:cNvSpPr/>
          <p:nvPr>
            <p:ph idx="2" type="pic"/>
          </p:nvPr>
        </p:nvSpPr>
        <p:spPr>
          <a:xfrm>
            <a:off x="5528813" y="539500"/>
            <a:ext cx="2901900" cy="4064400"/>
          </a:xfrm>
          <a:prstGeom prst="rect">
            <a:avLst/>
          </a:prstGeom>
          <a:noFill/>
          <a:ln>
            <a:noFill/>
          </a:ln>
        </p:spPr>
      </p:sp>
      <p:cxnSp>
        <p:nvCxnSpPr>
          <p:cNvPr id="85" name="Google Shape;85;p15"/>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cxnSp>
        <p:nvCxnSpPr>
          <p:cNvPr id="86" name="Google Shape;86;p15"/>
          <p:cNvCxnSpPr/>
          <p:nvPr/>
        </p:nvCxnSpPr>
        <p:spPr>
          <a:xfrm>
            <a:off x="516200" y="540850"/>
            <a:ext cx="0" cy="43104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87" name="Shape 87"/>
        <p:cNvGrpSpPr/>
        <p:nvPr/>
      </p:nvGrpSpPr>
      <p:grpSpPr>
        <a:xfrm>
          <a:off x="0" y="0"/>
          <a:ext cx="0" cy="0"/>
          <a:chOff x="0" y="0"/>
          <a:chExt cx="0" cy="0"/>
        </a:xfrm>
      </p:grpSpPr>
      <p:sp>
        <p:nvSpPr>
          <p:cNvPr id="88" name="Google Shape;88;p16"/>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89" name="Google Shape;89;p16"/>
          <p:cNvSpPr txBox="1"/>
          <p:nvPr>
            <p:ph type="title"/>
          </p:nvPr>
        </p:nvSpPr>
        <p:spPr>
          <a:xfrm>
            <a:off x="713225" y="2087875"/>
            <a:ext cx="3713400" cy="612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 name="Google Shape;90;p16"/>
          <p:cNvSpPr txBox="1"/>
          <p:nvPr>
            <p:ph idx="1" type="subTitle"/>
          </p:nvPr>
        </p:nvSpPr>
        <p:spPr>
          <a:xfrm>
            <a:off x="713250" y="2700750"/>
            <a:ext cx="37134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cxnSp>
        <p:nvCxnSpPr>
          <p:cNvPr id="91" name="Google Shape;91;p16"/>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92" name="Shape 92"/>
        <p:cNvGrpSpPr/>
        <p:nvPr/>
      </p:nvGrpSpPr>
      <p:grpSpPr>
        <a:xfrm>
          <a:off x="0" y="0"/>
          <a:ext cx="0" cy="0"/>
          <a:chOff x="0" y="0"/>
          <a:chExt cx="0" cy="0"/>
        </a:xfrm>
      </p:grpSpPr>
      <p:sp>
        <p:nvSpPr>
          <p:cNvPr id="93" name="Google Shape;93;p17"/>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94" name="Google Shape;94;p17"/>
          <p:cNvSpPr txBox="1"/>
          <p:nvPr>
            <p:ph type="title"/>
          </p:nvPr>
        </p:nvSpPr>
        <p:spPr>
          <a:xfrm>
            <a:off x="4685700" y="1948175"/>
            <a:ext cx="3744900" cy="613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5" name="Google Shape;95;p17"/>
          <p:cNvSpPr txBox="1"/>
          <p:nvPr>
            <p:ph idx="1" type="subTitle"/>
          </p:nvPr>
        </p:nvSpPr>
        <p:spPr>
          <a:xfrm>
            <a:off x="4685825" y="2562000"/>
            <a:ext cx="3744900" cy="554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cxnSp>
        <p:nvCxnSpPr>
          <p:cNvPr id="96" name="Google Shape;96;p17"/>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cxnSp>
        <p:nvCxnSpPr>
          <p:cNvPr id="97" name="Google Shape;97;p17"/>
          <p:cNvCxnSpPr/>
          <p:nvPr/>
        </p:nvCxnSpPr>
        <p:spPr>
          <a:xfrm>
            <a:off x="516200" y="540850"/>
            <a:ext cx="0" cy="43104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98" name="Shape 98"/>
        <p:cNvGrpSpPr/>
        <p:nvPr/>
      </p:nvGrpSpPr>
      <p:grpSpPr>
        <a:xfrm>
          <a:off x="0" y="0"/>
          <a:ext cx="0" cy="0"/>
          <a:chOff x="0" y="0"/>
          <a:chExt cx="0" cy="0"/>
        </a:xfrm>
      </p:grpSpPr>
      <p:sp>
        <p:nvSpPr>
          <p:cNvPr id="99" name="Google Shape;99;p18"/>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00" name="Google Shape;100;p1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1" name="Google Shape;101;p18"/>
          <p:cNvSpPr txBox="1"/>
          <p:nvPr>
            <p:ph idx="1" type="subTitle"/>
          </p:nvPr>
        </p:nvSpPr>
        <p:spPr>
          <a:xfrm>
            <a:off x="4912200" y="2813298"/>
            <a:ext cx="2460900" cy="1475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2" name="Google Shape;102;p18"/>
          <p:cNvSpPr txBox="1"/>
          <p:nvPr>
            <p:ph idx="2" type="subTitle"/>
          </p:nvPr>
        </p:nvSpPr>
        <p:spPr>
          <a:xfrm>
            <a:off x="1570025" y="2813300"/>
            <a:ext cx="2460900" cy="1475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3" name="Google Shape;103;p18"/>
          <p:cNvSpPr txBox="1"/>
          <p:nvPr>
            <p:ph idx="3" type="subTitle"/>
          </p:nvPr>
        </p:nvSpPr>
        <p:spPr>
          <a:xfrm>
            <a:off x="1570025" y="2363973"/>
            <a:ext cx="2460900" cy="449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sp>
        <p:nvSpPr>
          <p:cNvPr id="104" name="Google Shape;104;p18"/>
          <p:cNvSpPr txBox="1"/>
          <p:nvPr>
            <p:ph idx="4" type="subTitle"/>
          </p:nvPr>
        </p:nvSpPr>
        <p:spPr>
          <a:xfrm>
            <a:off x="4912225" y="2363973"/>
            <a:ext cx="2460900" cy="449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cxnSp>
        <p:nvCxnSpPr>
          <p:cNvPr id="105" name="Google Shape;105;p18"/>
          <p:cNvCxnSpPr/>
          <p:nvPr/>
        </p:nvCxnSpPr>
        <p:spPr>
          <a:xfrm>
            <a:off x="516200" y="540850"/>
            <a:ext cx="0" cy="43104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06" name="Shape 106"/>
        <p:cNvGrpSpPr/>
        <p:nvPr/>
      </p:nvGrpSpPr>
      <p:grpSpPr>
        <a:xfrm>
          <a:off x="0" y="0"/>
          <a:ext cx="0" cy="0"/>
          <a:chOff x="0" y="0"/>
          <a:chExt cx="0" cy="0"/>
        </a:xfrm>
      </p:grpSpPr>
      <p:sp>
        <p:nvSpPr>
          <p:cNvPr id="107" name="Google Shape;107;p19"/>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08" name="Google Shape;108;p19"/>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19"/>
          <p:cNvSpPr txBox="1"/>
          <p:nvPr>
            <p:ph idx="1" type="subTitle"/>
          </p:nvPr>
        </p:nvSpPr>
        <p:spPr>
          <a:xfrm>
            <a:off x="4846135" y="1679998"/>
            <a:ext cx="3175500" cy="1783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0" name="Google Shape;110;p19"/>
          <p:cNvSpPr txBox="1"/>
          <p:nvPr>
            <p:ph idx="2" type="subTitle"/>
          </p:nvPr>
        </p:nvSpPr>
        <p:spPr>
          <a:xfrm>
            <a:off x="1122375" y="1679998"/>
            <a:ext cx="3175500" cy="1783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cxnSp>
        <p:nvCxnSpPr>
          <p:cNvPr id="111" name="Google Shape;111;p19"/>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12" name="Shape 112"/>
        <p:cNvGrpSpPr/>
        <p:nvPr/>
      </p:nvGrpSpPr>
      <p:grpSpPr>
        <a:xfrm>
          <a:off x="0" y="0"/>
          <a:ext cx="0" cy="0"/>
          <a:chOff x="0" y="0"/>
          <a:chExt cx="0" cy="0"/>
        </a:xfrm>
      </p:grpSpPr>
      <p:sp>
        <p:nvSpPr>
          <p:cNvPr id="113" name="Google Shape;113;p20"/>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14" name="Google Shape;114;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5" name="Google Shape;115;p20"/>
          <p:cNvSpPr txBox="1"/>
          <p:nvPr>
            <p:ph idx="1" type="subTitle"/>
          </p:nvPr>
        </p:nvSpPr>
        <p:spPr>
          <a:xfrm>
            <a:off x="937625" y="2813375"/>
            <a:ext cx="2175300" cy="128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20"/>
          <p:cNvSpPr txBox="1"/>
          <p:nvPr>
            <p:ph idx="2" type="subTitle"/>
          </p:nvPr>
        </p:nvSpPr>
        <p:spPr>
          <a:xfrm>
            <a:off x="3484347" y="2813375"/>
            <a:ext cx="2175300" cy="128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7" name="Google Shape;117;p20"/>
          <p:cNvSpPr txBox="1"/>
          <p:nvPr>
            <p:ph idx="3" type="subTitle"/>
          </p:nvPr>
        </p:nvSpPr>
        <p:spPr>
          <a:xfrm>
            <a:off x="6031075" y="2813375"/>
            <a:ext cx="2175300" cy="128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20"/>
          <p:cNvSpPr txBox="1"/>
          <p:nvPr>
            <p:ph idx="4" type="subTitle"/>
          </p:nvPr>
        </p:nvSpPr>
        <p:spPr>
          <a:xfrm>
            <a:off x="937625" y="2363975"/>
            <a:ext cx="2175300" cy="44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sp>
        <p:nvSpPr>
          <p:cNvPr id="119" name="Google Shape;119;p20"/>
          <p:cNvSpPr txBox="1"/>
          <p:nvPr>
            <p:ph idx="5" type="subTitle"/>
          </p:nvPr>
        </p:nvSpPr>
        <p:spPr>
          <a:xfrm>
            <a:off x="3484350" y="2363975"/>
            <a:ext cx="2175300" cy="44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sp>
        <p:nvSpPr>
          <p:cNvPr id="120" name="Google Shape;120;p20"/>
          <p:cNvSpPr txBox="1"/>
          <p:nvPr>
            <p:ph idx="6" type="subTitle"/>
          </p:nvPr>
        </p:nvSpPr>
        <p:spPr>
          <a:xfrm>
            <a:off x="6031075" y="2363975"/>
            <a:ext cx="2175300" cy="449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cxnSp>
        <p:nvCxnSpPr>
          <p:cNvPr id="121" name="Google Shape;121;p20"/>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5" name="Google Shape;15;p3"/>
          <p:cNvSpPr txBox="1"/>
          <p:nvPr>
            <p:ph type="title"/>
          </p:nvPr>
        </p:nvSpPr>
        <p:spPr>
          <a:xfrm>
            <a:off x="4876075" y="2246588"/>
            <a:ext cx="3554700" cy="17100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5981025" y="1186913"/>
            <a:ext cx="1344900" cy="808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cxnSp>
        <p:nvCxnSpPr>
          <p:cNvPr id="17" name="Google Shape;17;p3"/>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22" name="Shape 122"/>
        <p:cNvGrpSpPr/>
        <p:nvPr/>
      </p:nvGrpSpPr>
      <p:grpSpPr>
        <a:xfrm>
          <a:off x="0" y="0"/>
          <a:ext cx="0" cy="0"/>
          <a:chOff x="0" y="0"/>
          <a:chExt cx="0" cy="0"/>
        </a:xfrm>
      </p:grpSpPr>
      <p:sp>
        <p:nvSpPr>
          <p:cNvPr id="123" name="Google Shape;123;p21"/>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24" name="Google Shape;124;p21"/>
          <p:cNvSpPr txBox="1"/>
          <p:nvPr>
            <p:ph type="title"/>
          </p:nvPr>
        </p:nvSpPr>
        <p:spPr>
          <a:xfrm>
            <a:off x="720000" y="5467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5" name="Google Shape;125;p21"/>
          <p:cNvSpPr txBox="1"/>
          <p:nvPr>
            <p:ph idx="1" type="subTitle"/>
          </p:nvPr>
        </p:nvSpPr>
        <p:spPr>
          <a:xfrm>
            <a:off x="1386825" y="1901300"/>
            <a:ext cx="2697600" cy="95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 name="Google Shape;126;p21"/>
          <p:cNvSpPr txBox="1"/>
          <p:nvPr>
            <p:ph idx="2" type="subTitle"/>
          </p:nvPr>
        </p:nvSpPr>
        <p:spPr>
          <a:xfrm>
            <a:off x="5059312" y="1901300"/>
            <a:ext cx="2697600" cy="95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21"/>
          <p:cNvSpPr txBox="1"/>
          <p:nvPr>
            <p:ph idx="3" type="subTitle"/>
          </p:nvPr>
        </p:nvSpPr>
        <p:spPr>
          <a:xfrm>
            <a:off x="1386825" y="3409475"/>
            <a:ext cx="2697600" cy="95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21"/>
          <p:cNvSpPr txBox="1"/>
          <p:nvPr>
            <p:ph idx="4" type="subTitle"/>
          </p:nvPr>
        </p:nvSpPr>
        <p:spPr>
          <a:xfrm>
            <a:off x="5059312" y="3409475"/>
            <a:ext cx="2697600" cy="95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9" name="Google Shape;129;p21"/>
          <p:cNvSpPr txBox="1"/>
          <p:nvPr>
            <p:ph idx="5" type="subTitle"/>
          </p:nvPr>
        </p:nvSpPr>
        <p:spPr>
          <a:xfrm>
            <a:off x="1387112" y="1531750"/>
            <a:ext cx="2697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sp>
        <p:nvSpPr>
          <p:cNvPr id="130" name="Google Shape;130;p21"/>
          <p:cNvSpPr txBox="1"/>
          <p:nvPr>
            <p:ph idx="6" type="subTitle"/>
          </p:nvPr>
        </p:nvSpPr>
        <p:spPr>
          <a:xfrm>
            <a:off x="1387112" y="3040000"/>
            <a:ext cx="2697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sp>
        <p:nvSpPr>
          <p:cNvPr id="131" name="Google Shape;131;p21"/>
          <p:cNvSpPr txBox="1"/>
          <p:nvPr>
            <p:ph idx="7" type="subTitle"/>
          </p:nvPr>
        </p:nvSpPr>
        <p:spPr>
          <a:xfrm>
            <a:off x="5059254" y="1531750"/>
            <a:ext cx="2697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sp>
        <p:nvSpPr>
          <p:cNvPr id="132" name="Google Shape;132;p21"/>
          <p:cNvSpPr txBox="1"/>
          <p:nvPr>
            <p:ph idx="8" type="subTitle"/>
          </p:nvPr>
        </p:nvSpPr>
        <p:spPr>
          <a:xfrm>
            <a:off x="5059254" y="3040000"/>
            <a:ext cx="26976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cxnSp>
        <p:nvCxnSpPr>
          <p:cNvPr id="133" name="Google Shape;133;p21"/>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cxnSp>
        <p:nvCxnSpPr>
          <p:cNvPr id="134" name="Google Shape;134;p21"/>
          <p:cNvCxnSpPr/>
          <p:nvPr/>
        </p:nvCxnSpPr>
        <p:spPr>
          <a:xfrm>
            <a:off x="516200" y="540850"/>
            <a:ext cx="0" cy="43104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5" name="Shape 135"/>
        <p:cNvGrpSpPr/>
        <p:nvPr/>
      </p:nvGrpSpPr>
      <p:grpSpPr>
        <a:xfrm>
          <a:off x="0" y="0"/>
          <a:ext cx="0" cy="0"/>
          <a:chOff x="0" y="0"/>
          <a:chExt cx="0" cy="0"/>
        </a:xfrm>
      </p:grpSpPr>
      <p:sp>
        <p:nvSpPr>
          <p:cNvPr id="136" name="Google Shape;136;p22"/>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37" name="Google Shape;137;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8" name="Google Shape;138;p22"/>
          <p:cNvSpPr txBox="1"/>
          <p:nvPr>
            <p:ph idx="1" type="subTitle"/>
          </p:nvPr>
        </p:nvSpPr>
        <p:spPr>
          <a:xfrm>
            <a:off x="720000" y="1905625"/>
            <a:ext cx="2264700" cy="90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9" name="Google Shape;139;p22"/>
          <p:cNvSpPr txBox="1"/>
          <p:nvPr>
            <p:ph idx="2" type="subTitle"/>
          </p:nvPr>
        </p:nvSpPr>
        <p:spPr>
          <a:xfrm>
            <a:off x="3439502" y="1905625"/>
            <a:ext cx="2264700" cy="90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0" name="Google Shape;140;p22"/>
          <p:cNvSpPr txBox="1"/>
          <p:nvPr>
            <p:ph idx="3" type="subTitle"/>
          </p:nvPr>
        </p:nvSpPr>
        <p:spPr>
          <a:xfrm>
            <a:off x="720000" y="3417100"/>
            <a:ext cx="2264700" cy="90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2"/>
          <p:cNvSpPr txBox="1"/>
          <p:nvPr>
            <p:ph idx="4" type="subTitle"/>
          </p:nvPr>
        </p:nvSpPr>
        <p:spPr>
          <a:xfrm>
            <a:off x="3439500" y="3417100"/>
            <a:ext cx="2264700" cy="90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22"/>
          <p:cNvSpPr txBox="1"/>
          <p:nvPr>
            <p:ph idx="5" type="subTitle"/>
          </p:nvPr>
        </p:nvSpPr>
        <p:spPr>
          <a:xfrm>
            <a:off x="6159000" y="1905625"/>
            <a:ext cx="2264700" cy="90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3" name="Google Shape;143;p22"/>
          <p:cNvSpPr txBox="1"/>
          <p:nvPr>
            <p:ph idx="6" type="subTitle"/>
          </p:nvPr>
        </p:nvSpPr>
        <p:spPr>
          <a:xfrm>
            <a:off x="6159000" y="3417100"/>
            <a:ext cx="2264700" cy="90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4" name="Google Shape;144;p22"/>
          <p:cNvSpPr txBox="1"/>
          <p:nvPr>
            <p:ph idx="7" type="subTitle"/>
          </p:nvPr>
        </p:nvSpPr>
        <p:spPr>
          <a:xfrm>
            <a:off x="720000" y="1531750"/>
            <a:ext cx="22647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sp>
        <p:nvSpPr>
          <p:cNvPr id="145" name="Google Shape;145;p22"/>
          <p:cNvSpPr txBox="1"/>
          <p:nvPr>
            <p:ph idx="8" type="subTitle"/>
          </p:nvPr>
        </p:nvSpPr>
        <p:spPr>
          <a:xfrm>
            <a:off x="3439500" y="1531750"/>
            <a:ext cx="22647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sp>
        <p:nvSpPr>
          <p:cNvPr id="146" name="Google Shape;146;p22"/>
          <p:cNvSpPr txBox="1"/>
          <p:nvPr>
            <p:ph idx="9" type="subTitle"/>
          </p:nvPr>
        </p:nvSpPr>
        <p:spPr>
          <a:xfrm>
            <a:off x="6159001" y="1531750"/>
            <a:ext cx="22647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sp>
        <p:nvSpPr>
          <p:cNvPr id="147" name="Google Shape;147;p22"/>
          <p:cNvSpPr txBox="1"/>
          <p:nvPr>
            <p:ph idx="13" type="subTitle"/>
          </p:nvPr>
        </p:nvSpPr>
        <p:spPr>
          <a:xfrm>
            <a:off x="720000" y="3040000"/>
            <a:ext cx="22647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sp>
        <p:nvSpPr>
          <p:cNvPr id="148" name="Google Shape;148;p22"/>
          <p:cNvSpPr txBox="1"/>
          <p:nvPr>
            <p:ph idx="14" type="subTitle"/>
          </p:nvPr>
        </p:nvSpPr>
        <p:spPr>
          <a:xfrm>
            <a:off x="3439500" y="3040000"/>
            <a:ext cx="22647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sp>
        <p:nvSpPr>
          <p:cNvPr id="149" name="Google Shape;149;p22"/>
          <p:cNvSpPr txBox="1"/>
          <p:nvPr>
            <p:ph idx="15" type="subTitle"/>
          </p:nvPr>
        </p:nvSpPr>
        <p:spPr>
          <a:xfrm>
            <a:off x="6159000" y="3040000"/>
            <a:ext cx="22647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2pPr>
            <a:lvl3pPr lvl="2"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3pPr>
            <a:lvl4pPr lvl="3"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4pPr>
            <a:lvl5pPr lvl="4"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5pPr>
            <a:lvl6pPr lvl="5"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6pPr>
            <a:lvl7pPr lvl="6"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7pPr>
            <a:lvl8pPr lvl="7"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8pPr>
            <a:lvl9pPr lvl="8" rtl="0" algn="ctr">
              <a:lnSpc>
                <a:spcPct val="100000"/>
              </a:lnSpc>
              <a:spcBef>
                <a:spcPts val="0"/>
              </a:spcBef>
              <a:spcAft>
                <a:spcPts val="0"/>
              </a:spcAft>
              <a:buSzPts val="2000"/>
              <a:buFont typeface="EB Garamond"/>
              <a:buNone/>
              <a:defRPr b="1" sz="2000">
                <a:latin typeface="EB Garamond"/>
                <a:ea typeface="EB Garamond"/>
                <a:cs typeface="EB Garamond"/>
                <a:sym typeface="EB Garamond"/>
              </a:defRPr>
            </a:lvl9pPr>
          </a:lstStyle>
          <a:p/>
        </p:txBody>
      </p:sp>
      <p:cxnSp>
        <p:nvCxnSpPr>
          <p:cNvPr id="150" name="Google Shape;150;p22"/>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1" name="Shape 151"/>
        <p:cNvGrpSpPr/>
        <p:nvPr/>
      </p:nvGrpSpPr>
      <p:grpSpPr>
        <a:xfrm>
          <a:off x="0" y="0"/>
          <a:ext cx="0" cy="0"/>
          <a:chOff x="0" y="0"/>
          <a:chExt cx="0" cy="0"/>
        </a:xfrm>
      </p:grpSpPr>
      <p:sp>
        <p:nvSpPr>
          <p:cNvPr id="152" name="Google Shape;152;p23"/>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53" name="Google Shape;153;p23"/>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54" name="Google Shape;154;p23"/>
          <p:cNvCxnSpPr/>
          <p:nvPr/>
        </p:nvCxnSpPr>
        <p:spPr>
          <a:xfrm>
            <a:off x="516200" y="540850"/>
            <a:ext cx="0" cy="43104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55" name="Shape 155"/>
        <p:cNvGrpSpPr/>
        <p:nvPr/>
      </p:nvGrpSpPr>
      <p:grpSpPr>
        <a:xfrm>
          <a:off x="0" y="0"/>
          <a:ext cx="0" cy="0"/>
          <a:chOff x="0" y="0"/>
          <a:chExt cx="0" cy="0"/>
        </a:xfrm>
      </p:grpSpPr>
      <p:sp>
        <p:nvSpPr>
          <p:cNvPr id="156" name="Google Shape;156;p24"/>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57" name="Google Shape;157;p24"/>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58" name="Google Shape;158;p24"/>
          <p:cNvCxnSpPr/>
          <p:nvPr/>
        </p:nvCxnSpPr>
        <p:spPr>
          <a:xfrm>
            <a:off x="8631500" y="540850"/>
            <a:ext cx="0" cy="43104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59" name="Shape 159"/>
        <p:cNvGrpSpPr/>
        <p:nvPr/>
      </p:nvGrpSpPr>
      <p:grpSpPr>
        <a:xfrm>
          <a:off x="0" y="0"/>
          <a:ext cx="0" cy="0"/>
          <a:chOff x="0" y="0"/>
          <a:chExt cx="0" cy="0"/>
        </a:xfrm>
      </p:grpSpPr>
      <p:sp>
        <p:nvSpPr>
          <p:cNvPr id="160" name="Google Shape;160;p25"/>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61" name="Google Shape;161;p25"/>
          <p:cNvSpPr txBox="1"/>
          <p:nvPr>
            <p:ph hasCustomPrompt="1" type="title"/>
          </p:nvPr>
        </p:nvSpPr>
        <p:spPr>
          <a:xfrm>
            <a:off x="4202575" y="618400"/>
            <a:ext cx="42282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2" name="Google Shape;162;p25"/>
          <p:cNvSpPr txBox="1"/>
          <p:nvPr>
            <p:ph idx="1" type="subTitle"/>
          </p:nvPr>
        </p:nvSpPr>
        <p:spPr>
          <a:xfrm>
            <a:off x="4202575" y="1354366"/>
            <a:ext cx="4228200" cy="4662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63" name="Google Shape;163;p25"/>
          <p:cNvSpPr txBox="1"/>
          <p:nvPr>
            <p:ph hasCustomPrompt="1" idx="2" type="title"/>
          </p:nvPr>
        </p:nvSpPr>
        <p:spPr>
          <a:xfrm>
            <a:off x="4202575" y="1970661"/>
            <a:ext cx="42282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4" name="Google Shape;164;p25"/>
          <p:cNvSpPr txBox="1"/>
          <p:nvPr>
            <p:ph idx="3" type="subTitle"/>
          </p:nvPr>
        </p:nvSpPr>
        <p:spPr>
          <a:xfrm>
            <a:off x="4202575" y="2706623"/>
            <a:ext cx="4228200" cy="4662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65" name="Google Shape;165;p25"/>
          <p:cNvSpPr txBox="1"/>
          <p:nvPr>
            <p:ph hasCustomPrompt="1" idx="4" type="title"/>
          </p:nvPr>
        </p:nvSpPr>
        <p:spPr>
          <a:xfrm>
            <a:off x="4202575" y="3322922"/>
            <a:ext cx="42282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6" name="Google Shape;166;p25"/>
          <p:cNvSpPr txBox="1"/>
          <p:nvPr>
            <p:ph idx="5" type="subTitle"/>
          </p:nvPr>
        </p:nvSpPr>
        <p:spPr>
          <a:xfrm>
            <a:off x="4202575" y="4058898"/>
            <a:ext cx="4228200" cy="4662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cxnSp>
        <p:nvCxnSpPr>
          <p:cNvPr id="167" name="Google Shape;167;p25"/>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68" name="Shape 168"/>
        <p:cNvGrpSpPr/>
        <p:nvPr/>
      </p:nvGrpSpPr>
      <p:grpSpPr>
        <a:xfrm>
          <a:off x="0" y="0"/>
          <a:ext cx="0" cy="0"/>
          <a:chOff x="0" y="0"/>
          <a:chExt cx="0" cy="0"/>
        </a:xfrm>
      </p:grpSpPr>
      <p:sp>
        <p:nvSpPr>
          <p:cNvPr id="169" name="Google Shape;169;p26"/>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170" name="Google Shape;170;p26"/>
          <p:cNvSpPr txBox="1"/>
          <p:nvPr>
            <p:ph type="title"/>
          </p:nvPr>
        </p:nvSpPr>
        <p:spPr>
          <a:xfrm>
            <a:off x="2347938" y="838575"/>
            <a:ext cx="44481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1" name="Google Shape;171;p26"/>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2" name="Google Shape;172;p26"/>
          <p:cNvSpPr txBox="1"/>
          <p:nvPr/>
        </p:nvSpPr>
        <p:spPr>
          <a:xfrm>
            <a:off x="2290150" y="3611950"/>
            <a:ext cx="45636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Cabin"/>
                <a:ea typeface="Cabin"/>
                <a:cs typeface="Cabin"/>
                <a:sym typeface="Cabin"/>
              </a:rPr>
              <a:t>CREDITS:</a:t>
            </a:r>
            <a:r>
              <a:rPr lang="en" sz="1000">
                <a:solidFill>
                  <a:schemeClr val="dk1"/>
                </a:solidFill>
                <a:latin typeface="Cabin"/>
                <a:ea typeface="Cabin"/>
                <a:cs typeface="Cabin"/>
                <a:sym typeface="Cabin"/>
              </a:rPr>
              <a:t> This presentation template was created by </a:t>
            </a:r>
            <a:r>
              <a:rPr b="1" lang="en" sz="1000" u="sng">
                <a:solidFill>
                  <a:schemeClr val="hlink"/>
                </a:solidFill>
                <a:latin typeface="Cabin"/>
                <a:ea typeface="Cabin"/>
                <a:cs typeface="Cabin"/>
                <a:sym typeface="Cabin"/>
                <a:hlinkClick r:id="rId2"/>
              </a:rPr>
              <a:t>Slidesgo</a:t>
            </a:r>
            <a:r>
              <a:rPr lang="en" sz="1000">
                <a:solidFill>
                  <a:schemeClr val="dk1"/>
                </a:solidFill>
                <a:latin typeface="Cabin"/>
                <a:ea typeface="Cabin"/>
                <a:cs typeface="Cabin"/>
                <a:sym typeface="Cabin"/>
              </a:rPr>
              <a:t>, and includes icons by </a:t>
            </a:r>
            <a:r>
              <a:rPr b="1" lang="en" sz="1000" u="sng">
                <a:solidFill>
                  <a:schemeClr val="dk1"/>
                </a:solidFill>
                <a:latin typeface="Cabin"/>
                <a:ea typeface="Cabin"/>
                <a:cs typeface="Cabin"/>
                <a:sym typeface="Cabin"/>
                <a:hlinkClick r:id="rId3">
                  <a:extLst>
                    <a:ext uri="{A12FA001-AC4F-418D-AE19-62706E023703}">
                      <ahyp:hlinkClr val="tx"/>
                    </a:ext>
                  </a:extLst>
                </a:hlinkClick>
              </a:rPr>
              <a:t>Flaticon</a:t>
            </a:r>
            <a:r>
              <a:rPr lang="en" sz="1000">
                <a:solidFill>
                  <a:schemeClr val="dk1"/>
                </a:solidFill>
                <a:latin typeface="Cabin"/>
                <a:ea typeface="Cabin"/>
                <a:cs typeface="Cabin"/>
                <a:sym typeface="Cabin"/>
              </a:rPr>
              <a:t>, and infographics &amp; images by </a:t>
            </a:r>
            <a:r>
              <a:rPr b="1" lang="en" sz="1000" u="sng">
                <a:solidFill>
                  <a:schemeClr val="dk1"/>
                </a:solidFill>
                <a:latin typeface="Cabin"/>
                <a:ea typeface="Cabin"/>
                <a:cs typeface="Cabin"/>
                <a:sym typeface="Cabin"/>
                <a:hlinkClick r:id="rId4">
                  <a:extLst>
                    <a:ext uri="{A12FA001-AC4F-418D-AE19-62706E023703}">
                      <ahyp:hlinkClr val="tx"/>
                    </a:ext>
                  </a:extLst>
                </a:hlinkClick>
              </a:rPr>
              <a:t>Freepik</a:t>
            </a:r>
            <a:r>
              <a:rPr lang="en" sz="1000" u="sng">
                <a:solidFill>
                  <a:schemeClr val="dk1"/>
                </a:solidFill>
                <a:latin typeface="Cabin"/>
                <a:ea typeface="Cabin"/>
                <a:cs typeface="Cabin"/>
                <a:sym typeface="Cabin"/>
              </a:rPr>
              <a:t> </a:t>
            </a:r>
            <a:endParaRPr b="1" sz="1000" u="sng">
              <a:solidFill>
                <a:schemeClr val="dk1"/>
              </a:solidFill>
              <a:latin typeface="Cabin"/>
              <a:ea typeface="Cabin"/>
              <a:cs typeface="Cabin"/>
              <a:sym typeface="Cabin"/>
            </a:endParaRPr>
          </a:p>
        </p:txBody>
      </p:sp>
      <p:cxnSp>
        <p:nvCxnSpPr>
          <p:cNvPr id="173" name="Google Shape;173;p26"/>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74" name="Shape 174"/>
        <p:cNvGrpSpPr/>
        <p:nvPr/>
      </p:nvGrpSpPr>
      <p:grpSpPr>
        <a:xfrm>
          <a:off x="0" y="0"/>
          <a:ext cx="0" cy="0"/>
          <a:chOff x="0" y="0"/>
          <a:chExt cx="0" cy="0"/>
        </a:xfrm>
      </p:grpSpPr>
      <p:sp>
        <p:nvSpPr>
          <p:cNvPr id="175" name="Google Shape;175;p27"/>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cxnSp>
        <p:nvCxnSpPr>
          <p:cNvPr id="176" name="Google Shape;176;p27"/>
          <p:cNvCxnSpPr/>
          <p:nvPr/>
        </p:nvCxnSpPr>
        <p:spPr>
          <a:xfrm rot="10800000">
            <a:off x="500700" y="4604000"/>
            <a:ext cx="8142600" cy="0"/>
          </a:xfrm>
          <a:prstGeom prst="straightConnector1">
            <a:avLst/>
          </a:prstGeom>
          <a:noFill/>
          <a:ln cap="flat" cmpd="sng" w="9525">
            <a:solidFill>
              <a:schemeClr val="lt2"/>
            </a:solidFill>
            <a:prstDash val="solid"/>
            <a:round/>
            <a:headEnd len="med" w="med" type="none"/>
            <a:tailEnd len="med" w="med" type="none"/>
          </a:ln>
        </p:spPr>
      </p:cxnSp>
      <p:cxnSp>
        <p:nvCxnSpPr>
          <p:cNvPr id="177" name="Google Shape;177;p27"/>
          <p:cNvCxnSpPr/>
          <p:nvPr/>
        </p:nvCxnSpPr>
        <p:spPr>
          <a:xfrm rot="10800000">
            <a:off x="500700" y="5395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78" name="Shape 178"/>
        <p:cNvGrpSpPr/>
        <p:nvPr/>
      </p:nvGrpSpPr>
      <p:grpSpPr>
        <a:xfrm>
          <a:off x="0" y="0"/>
          <a:ext cx="0" cy="0"/>
          <a:chOff x="0" y="0"/>
          <a:chExt cx="0" cy="0"/>
        </a:xfrm>
      </p:grpSpPr>
      <p:sp>
        <p:nvSpPr>
          <p:cNvPr id="179" name="Google Shape;179;p28"/>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cxnSp>
        <p:nvCxnSpPr>
          <p:cNvPr id="180" name="Google Shape;180;p28"/>
          <p:cNvCxnSpPr/>
          <p:nvPr/>
        </p:nvCxnSpPr>
        <p:spPr>
          <a:xfrm rot="10800000">
            <a:off x="694650" y="4604000"/>
            <a:ext cx="8142600" cy="0"/>
          </a:xfrm>
          <a:prstGeom prst="straightConnector1">
            <a:avLst/>
          </a:prstGeom>
          <a:noFill/>
          <a:ln cap="flat" cmpd="sng" w="9525">
            <a:solidFill>
              <a:schemeClr val="lt2"/>
            </a:solidFill>
            <a:prstDash val="solid"/>
            <a:round/>
            <a:headEnd len="med" w="med" type="none"/>
            <a:tailEnd len="med" w="med" type="none"/>
          </a:ln>
        </p:spPr>
      </p:cxnSp>
      <p:cxnSp>
        <p:nvCxnSpPr>
          <p:cNvPr id="181" name="Google Shape;181;p28"/>
          <p:cNvCxnSpPr/>
          <p:nvPr/>
        </p:nvCxnSpPr>
        <p:spPr>
          <a:xfrm rot="10800000">
            <a:off x="500700" y="539500"/>
            <a:ext cx="8142600" cy="0"/>
          </a:xfrm>
          <a:prstGeom prst="straightConnector1">
            <a:avLst/>
          </a:prstGeom>
          <a:noFill/>
          <a:ln cap="flat" cmpd="sng" w="9525">
            <a:solidFill>
              <a:schemeClr val="lt2"/>
            </a:solidFill>
            <a:prstDash val="solid"/>
            <a:round/>
            <a:headEnd len="med" w="med" type="none"/>
            <a:tailEnd len="med" w="med" type="none"/>
          </a:ln>
        </p:spPr>
      </p:cxnSp>
      <p:sp>
        <p:nvSpPr>
          <p:cNvPr id="182" name="Google Shape;182;p28"/>
          <p:cNvSpPr/>
          <p:nvPr/>
        </p:nvSpPr>
        <p:spPr>
          <a:xfrm>
            <a:off x="-3268100" y="2547525"/>
            <a:ext cx="6141350" cy="5488600"/>
          </a:xfrm>
          <a:custGeom>
            <a:rect b="b" l="l" r="r" t="t"/>
            <a:pathLst>
              <a:path extrusionOk="0" h="610" w="683">
                <a:moveTo>
                  <a:pt x="526" y="53"/>
                </a:moveTo>
                <a:cubicBezTo>
                  <a:pt x="514" y="42"/>
                  <a:pt x="521" y="8"/>
                  <a:pt x="524" y="6"/>
                </a:cubicBezTo>
                <a:cubicBezTo>
                  <a:pt x="530" y="2"/>
                  <a:pt x="535" y="15"/>
                  <a:pt x="537" y="19"/>
                </a:cubicBezTo>
                <a:cubicBezTo>
                  <a:pt x="539" y="21"/>
                  <a:pt x="541" y="27"/>
                  <a:pt x="543" y="29"/>
                </a:cubicBezTo>
                <a:cubicBezTo>
                  <a:pt x="549" y="32"/>
                  <a:pt x="550" y="25"/>
                  <a:pt x="548" y="21"/>
                </a:cubicBezTo>
                <a:cubicBezTo>
                  <a:pt x="546" y="18"/>
                  <a:pt x="544" y="12"/>
                  <a:pt x="544" y="8"/>
                </a:cubicBezTo>
                <a:cubicBezTo>
                  <a:pt x="544" y="4"/>
                  <a:pt x="548" y="0"/>
                  <a:pt x="553" y="0"/>
                </a:cubicBezTo>
                <a:cubicBezTo>
                  <a:pt x="550" y="2"/>
                  <a:pt x="548" y="6"/>
                  <a:pt x="548" y="10"/>
                </a:cubicBezTo>
                <a:cubicBezTo>
                  <a:pt x="548" y="22"/>
                  <a:pt x="561" y="19"/>
                  <a:pt x="564" y="28"/>
                </a:cubicBezTo>
                <a:cubicBezTo>
                  <a:pt x="563" y="21"/>
                  <a:pt x="560" y="15"/>
                  <a:pt x="555" y="9"/>
                </a:cubicBezTo>
                <a:cubicBezTo>
                  <a:pt x="563" y="14"/>
                  <a:pt x="569" y="22"/>
                  <a:pt x="570" y="30"/>
                </a:cubicBezTo>
                <a:cubicBezTo>
                  <a:pt x="572" y="24"/>
                  <a:pt x="571" y="18"/>
                  <a:pt x="568" y="12"/>
                </a:cubicBezTo>
                <a:cubicBezTo>
                  <a:pt x="576" y="16"/>
                  <a:pt x="578" y="25"/>
                  <a:pt x="580" y="34"/>
                </a:cubicBezTo>
                <a:cubicBezTo>
                  <a:pt x="582" y="22"/>
                  <a:pt x="590" y="10"/>
                  <a:pt x="600" y="3"/>
                </a:cubicBezTo>
                <a:cubicBezTo>
                  <a:pt x="603" y="7"/>
                  <a:pt x="599" y="13"/>
                  <a:pt x="598" y="16"/>
                </a:cubicBezTo>
                <a:cubicBezTo>
                  <a:pt x="597" y="21"/>
                  <a:pt x="599" y="27"/>
                  <a:pt x="599" y="32"/>
                </a:cubicBezTo>
                <a:cubicBezTo>
                  <a:pt x="601" y="44"/>
                  <a:pt x="592" y="56"/>
                  <a:pt x="605" y="65"/>
                </a:cubicBezTo>
                <a:cubicBezTo>
                  <a:pt x="611" y="69"/>
                  <a:pt x="628" y="71"/>
                  <a:pt x="627" y="82"/>
                </a:cubicBezTo>
                <a:cubicBezTo>
                  <a:pt x="627" y="87"/>
                  <a:pt x="618" y="98"/>
                  <a:pt x="633" y="115"/>
                </a:cubicBezTo>
                <a:cubicBezTo>
                  <a:pt x="643" y="125"/>
                  <a:pt x="665" y="136"/>
                  <a:pt x="666" y="151"/>
                </a:cubicBezTo>
                <a:cubicBezTo>
                  <a:pt x="667" y="158"/>
                  <a:pt x="663" y="165"/>
                  <a:pt x="666" y="173"/>
                </a:cubicBezTo>
                <a:cubicBezTo>
                  <a:pt x="671" y="190"/>
                  <a:pt x="649" y="185"/>
                  <a:pt x="644" y="191"/>
                </a:cubicBezTo>
                <a:cubicBezTo>
                  <a:pt x="629" y="207"/>
                  <a:pt x="624" y="187"/>
                  <a:pt x="615" y="180"/>
                </a:cubicBezTo>
                <a:cubicBezTo>
                  <a:pt x="605" y="171"/>
                  <a:pt x="588" y="175"/>
                  <a:pt x="575" y="168"/>
                </a:cubicBezTo>
                <a:cubicBezTo>
                  <a:pt x="570" y="193"/>
                  <a:pt x="576" y="248"/>
                  <a:pt x="577" y="258"/>
                </a:cubicBezTo>
                <a:cubicBezTo>
                  <a:pt x="580" y="273"/>
                  <a:pt x="590" y="297"/>
                  <a:pt x="581" y="322"/>
                </a:cubicBezTo>
                <a:cubicBezTo>
                  <a:pt x="578" y="329"/>
                  <a:pt x="572" y="336"/>
                  <a:pt x="576" y="345"/>
                </a:cubicBezTo>
                <a:cubicBezTo>
                  <a:pt x="580" y="354"/>
                  <a:pt x="637" y="378"/>
                  <a:pt x="648" y="396"/>
                </a:cubicBezTo>
                <a:cubicBezTo>
                  <a:pt x="652" y="403"/>
                  <a:pt x="653" y="410"/>
                  <a:pt x="654" y="418"/>
                </a:cubicBezTo>
                <a:cubicBezTo>
                  <a:pt x="660" y="442"/>
                  <a:pt x="683" y="466"/>
                  <a:pt x="671" y="491"/>
                </a:cubicBezTo>
                <a:cubicBezTo>
                  <a:pt x="662" y="512"/>
                  <a:pt x="668" y="505"/>
                  <a:pt x="667" y="519"/>
                </a:cubicBezTo>
                <a:cubicBezTo>
                  <a:pt x="667" y="525"/>
                  <a:pt x="660" y="543"/>
                  <a:pt x="651" y="544"/>
                </a:cubicBezTo>
                <a:cubicBezTo>
                  <a:pt x="643" y="545"/>
                  <a:pt x="620" y="531"/>
                  <a:pt x="621" y="517"/>
                </a:cubicBezTo>
                <a:cubicBezTo>
                  <a:pt x="622" y="506"/>
                  <a:pt x="633" y="500"/>
                  <a:pt x="637" y="491"/>
                </a:cubicBezTo>
                <a:cubicBezTo>
                  <a:pt x="612" y="484"/>
                  <a:pt x="646" y="470"/>
                  <a:pt x="633" y="437"/>
                </a:cubicBezTo>
                <a:cubicBezTo>
                  <a:pt x="627" y="422"/>
                  <a:pt x="610" y="406"/>
                  <a:pt x="603" y="403"/>
                </a:cubicBezTo>
                <a:cubicBezTo>
                  <a:pt x="587" y="397"/>
                  <a:pt x="593" y="411"/>
                  <a:pt x="539" y="396"/>
                </a:cubicBezTo>
                <a:cubicBezTo>
                  <a:pt x="527" y="393"/>
                  <a:pt x="512" y="393"/>
                  <a:pt x="499" y="392"/>
                </a:cubicBezTo>
                <a:cubicBezTo>
                  <a:pt x="505" y="400"/>
                  <a:pt x="511" y="408"/>
                  <a:pt x="517" y="416"/>
                </a:cubicBezTo>
                <a:cubicBezTo>
                  <a:pt x="550" y="458"/>
                  <a:pt x="491" y="476"/>
                  <a:pt x="475" y="499"/>
                </a:cubicBezTo>
                <a:cubicBezTo>
                  <a:pt x="460" y="518"/>
                  <a:pt x="453" y="504"/>
                  <a:pt x="439" y="499"/>
                </a:cubicBezTo>
                <a:cubicBezTo>
                  <a:pt x="429" y="496"/>
                  <a:pt x="403" y="500"/>
                  <a:pt x="401" y="490"/>
                </a:cubicBezTo>
                <a:cubicBezTo>
                  <a:pt x="400" y="487"/>
                  <a:pt x="409" y="463"/>
                  <a:pt x="424" y="461"/>
                </a:cubicBezTo>
                <a:cubicBezTo>
                  <a:pt x="435" y="459"/>
                  <a:pt x="445" y="467"/>
                  <a:pt x="455" y="467"/>
                </a:cubicBezTo>
                <a:cubicBezTo>
                  <a:pt x="453" y="463"/>
                  <a:pt x="458" y="459"/>
                  <a:pt x="462" y="459"/>
                </a:cubicBezTo>
                <a:cubicBezTo>
                  <a:pt x="466" y="460"/>
                  <a:pt x="470" y="462"/>
                  <a:pt x="474" y="463"/>
                </a:cubicBezTo>
                <a:cubicBezTo>
                  <a:pt x="487" y="466"/>
                  <a:pt x="501" y="450"/>
                  <a:pt x="488" y="440"/>
                </a:cubicBezTo>
                <a:cubicBezTo>
                  <a:pt x="412" y="381"/>
                  <a:pt x="457" y="403"/>
                  <a:pt x="333" y="396"/>
                </a:cubicBezTo>
                <a:cubicBezTo>
                  <a:pt x="298" y="395"/>
                  <a:pt x="302" y="386"/>
                  <a:pt x="285" y="382"/>
                </a:cubicBezTo>
                <a:cubicBezTo>
                  <a:pt x="283" y="380"/>
                  <a:pt x="285" y="384"/>
                  <a:pt x="283" y="386"/>
                </a:cubicBezTo>
                <a:cubicBezTo>
                  <a:pt x="281" y="389"/>
                  <a:pt x="281" y="392"/>
                  <a:pt x="281" y="394"/>
                </a:cubicBezTo>
                <a:cubicBezTo>
                  <a:pt x="277" y="464"/>
                  <a:pt x="244" y="486"/>
                  <a:pt x="271" y="504"/>
                </a:cubicBezTo>
                <a:cubicBezTo>
                  <a:pt x="307" y="529"/>
                  <a:pt x="326" y="574"/>
                  <a:pt x="319" y="579"/>
                </a:cubicBezTo>
                <a:cubicBezTo>
                  <a:pt x="316" y="581"/>
                  <a:pt x="293" y="579"/>
                  <a:pt x="289" y="579"/>
                </a:cubicBezTo>
                <a:cubicBezTo>
                  <a:pt x="296" y="603"/>
                  <a:pt x="296" y="605"/>
                  <a:pt x="295" y="607"/>
                </a:cubicBezTo>
                <a:cubicBezTo>
                  <a:pt x="292" y="610"/>
                  <a:pt x="267" y="610"/>
                  <a:pt x="261" y="610"/>
                </a:cubicBezTo>
                <a:cubicBezTo>
                  <a:pt x="240" y="609"/>
                  <a:pt x="250" y="592"/>
                  <a:pt x="249" y="581"/>
                </a:cubicBezTo>
                <a:cubicBezTo>
                  <a:pt x="249" y="577"/>
                  <a:pt x="248" y="576"/>
                  <a:pt x="239" y="549"/>
                </a:cubicBezTo>
                <a:cubicBezTo>
                  <a:pt x="207" y="449"/>
                  <a:pt x="167" y="487"/>
                  <a:pt x="176" y="451"/>
                </a:cubicBezTo>
                <a:cubicBezTo>
                  <a:pt x="204" y="348"/>
                  <a:pt x="107" y="364"/>
                  <a:pt x="114" y="285"/>
                </a:cubicBezTo>
                <a:cubicBezTo>
                  <a:pt x="93" y="305"/>
                  <a:pt x="156" y="370"/>
                  <a:pt x="109" y="386"/>
                </a:cubicBezTo>
                <a:cubicBezTo>
                  <a:pt x="124" y="371"/>
                  <a:pt x="123" y="343"/>
                  <a:pt x="108" y="329"/>
                </a:cubicBezTo>
                <a:cubicBezTo>
                  <a:pt x="119" y="354"/>
                  <a:pt x="107" y="388"/>
                  <a:pt x="82" y="400"/>
                </a:cubicBezTo>
                <a:cubicBezTo>
                  <a:pt x="101" y="384"/>
                  <a:pt x="106" y="355"/>
                  <a:pt x="95" y="334"/>
                </a:cubicBezTo>
                <a:cubicBezTo>
                  <a:pt x="93" y="348"/>
                  <a:pt x="90" y="362"/>
                  <a:pt x="87" y="376"/>
                </a:cubicBezTo>
                <a:cubicBezTo>
                  <a:pt x="77" y="424"/>
                  <a:pt x="2" y="457"/>
                  <a:pt x="0" y="376"/>
                </a:cubicBezTo>
                <a:cubicBezTo>
                  <a:pt x="1" y="384"/>
                  <a:pt x="2" y="392"/>
                  <a:pt x="7" y="398"/>
                </a:cubicBezTo>
                <a:cubicBezTo>
                  <a:pt x="11" y="404"/>
                  <a:pt x="20" y="409"/>
                  <a:pt x="27" y="406"/>
                </a:cubicBezTo>
                <a:cubicBezTo>
                  <a:pt x="12" y="399"/>
                  <a:pt x="4" y="380"/>
                  <a:pt x="9" y="364"/>
                </a:cubicBezTo>
                <a:cubicBezTo>
                  <a:pt x="6" y="376"/>
                  <a:pt x="16" y="388"/>
                  <a:pt x="28" y="389"/>
                </a:cubicBezTo>
                <a:cubicBezTo>
                  <a:pt x="10" y="374"/>
                  <a:pt x="12" y="353"/>
                  <a:pt x="24" y="345"/>
                </a:cubicBezTo>
                <a:cubicBezTo>
                  <a:pt x="15" y="385"/>
                  <a:pt x="48" y="384"/>
                  <a:pt x="49" y="362"/>
                </a:cubicBezTo>
                <a:cubicBezTo>
                  <a:pt x="49" y="349"/>
                  <a:pt x="32" y="323"/>
                  <a:pt x="53" y="287"/>
                </a:cubicBezTo>
                <a:cubicBezTo>
                  <a:pt x="47" y="291"/>
                  <a:pt x="39" y="291"/>
                  <a:pt x="33" y="287"/>
                </a:cubicBezTo>
                <a:cubicBezTo>
                  <a:pt x="48" y="285"/>
                  <a:pt x="62" y="272"/>
                  <a:pt x="65" y="257"/>
                </a:cubicBezTo>
                <a:cubicBezTo>
                  <a:pt x="60" y="263"/>
                  <a:pt x="48" y="263"/>
                  <a:pt x="43" y="256"/>
                </a:cubicBezTo>
                <a:cubicBezTo>
                  <a:pt x="80" y="264"/>
                  <a:pt x="107" y="189"/>
                  <a:pt x="139" y="221"/>
                </a:cubicBezTo>
                <a:cubicBezTo>
                  <a:pt x="227" y="122"/>
                  <a:pt x="378" y="251"/>
                  <a:pt x="422" y="175"/>
                </a:cubicBezTo>
                <a:cubicBezTo>
                  <a:pt x="415" y="181"/>
                  <a:pt x="401" y="176"/>
                  <a:pt x="399" y="158"/>
                </a:cubicBezTo>
                <a:cubicBezTo>
                  <a:pt x="408" y="170"/>
                  <a:pt x="428" y="172"/>
                  <a:pt x="439" y="162"/>
                </a:cubicBezTo>
                <a:cubicBezTo>
                  <a:pt x="431" y="163"/>
                  <a:pt x="423" y="161"/>
                  <a:pt x="417" y="155"/>
                </a:cubicBezTo>
                <a:cubicBezTo>
                  <a:pt x="429" y="159"/>
                  <a:pt x="442" y="155"/>
                  <a:pt x="450" y="147"/>
                </a:cubicBezTo>
                <a:cubicBezTo>
                  <a:pt x="443" y="151"/>
                  <a:pt x="434" y="150"/>
                  <a:pt x="428" y="145"/>
                </a:cubicBezTo>
                <a:cubicBezTo>
                  <a:pt x="438" y="146"/>
                  <a:pt x="449" y="143"/>
                  <a:pt x="456" y="136"/>
                </a:cubicBezTo>
                <a:cubicBezTo>
                  <a:pt x="445" y="136"/>
                  <a:pt x="429" y="130"/>
                  <a:pt x="432" y="116"/>
                </a:cubicBezTo>
                <a:cubicBezTo>
                  <a:pt x="434" y="121"/>
                  <a:pt x="439" y="125"/>
                  <a:pt x="444" y="126"/>
                </a:cubicBezTo>
                <a:cubicBezTo>
                  <a:pt x="450" y="127"/>
                  <a:pt x="455" y="127"/>
                  <a:pt x="460" y="124"/>
                </a:cubicBezTo>
                <a:cubicBezTo>
                  <a:pt x="461" y="123"/>
                  <a:pt x="461" y="123"/>
                  <a:pt x="462" y="122"/>
                </a:cubicBezTo>
                <a:cubicBezTo>
                  <a:pt x="462" y="121"/>
                  <a:pt x="461" y="121"/>
                  <a:pt x="460" y="120"/>
                </a:cubicBezTo>
                <a:cubicBezTo>
                  <a:pt x="456" y="116"/>
                  <a:pt x="450" y="113"/>
                  <a:pt x="444" y="113"/>
                </a:cubicBezTo>
                <a:cubicBezTo>
                  <a:pt x="442" y="113"/>
                  <a:pt x="439" y="113"/>
                  <a:pt x="436" y="113"/>
                </a:cubicBezTo>
                <a:cubicBezTo>
                  <a:pt x="430" y="112"/>
                  <a:pt x="424" y="108"/>
                  <a:pt x="421" y="102"/>
                </a:cubicBezTo>
                <a:cubicBezTo>
                  <a:pt x="424" y="105"/>
                  <a:pt x="429" y="106"/>
                  <a:pt x="433" y="106"/>
                </a:cubicBezTo>
                <a:cubicBezTo>
                  <a:pt x="437" y="106"/>
                  <a:pt x="441" y="104"/>
                  <a:pt x="446" y="104"/>
                </a:cubicBezTo>
                <a:cubicBezTo>
                  <a:pt x="450" y="104"/>
                  <a:pt x="455" y="105"/>
                  <a:pt x="457" y="108"/>
                </a:cubicBezTo>
                <a:cubicBezTo>
                  <a:pt x="456" y="105"/>
                  <a:pt x="453" y="102"/>
                  <a:pt x="449" y="101"/>
                </a:cubicBezTo>
                <a:cubicBezTo>
                  <a:pt x="444" y="99"/>
                  <a:pt x="438" y="99"/>
                  <a:pt x="433" y="97"/>
                </a:cubicBezTo>
                <a:cubicBezTo>
                  <a:pt x="430" y="97"/>
                  <a:pt x="428" y="95"/>
                  <a:pt x="427" y="94"/>
                </a:cubicBezTo>
                <a:cubicBezTo>
                  <a:pt x="425" y="92"/>
                  <a:pt x="426" y="89"/>
                  <a:pt x="425" y="87"/>
                </a:cubicBezTo>
                <a:cubicBezTo>
                  <a:pt x="433" y="100"/>
                  <a:pt x="457" y="87"/>
                  <a:pt x="466" y="99"/>
                </a:cubicBezTo>
                <a:cubicBezTo>
                  <a:pt x="466" y="85"/>
                  <a:pt x="441" y="89"/>
                  <a:pt x="436" y="77"/>
                </a:cubicBezTo>
                <a:cubicBezTo>
                  <a:pt x="449" y="84"/>
                  <a:pt x="466" y="85"/>
                  <a:pt x="479" y="77"/>
                </a:cubicBezTo>
                <a:cubicBezTo>
                  <a:pt x="470" y="73"/>
                  <a:pt x="462" y="73"/>
                  <a:pt x="452" y="72"/>
                </a:cubicBezTo>
                <a:cubicBezTo>
                  <a:pt x="448" y="72"/>
                  <a:pt x="443" y="70"/>
                  <a:pt x="442" y="66"/>
                </a:cubicBezTo>
                <a:cubicBezTo>
                  <a:pt x="445" y="68"/>
                  <a:pt x="449" y="68"/>
                  <a:pt x="453" y="68"/>
                </a:cubicBezTo>
                <a:cubicBezTo>
                  <a:pt x="460" y="66"/>
                  <a:pt x="465" y="64"/>
                  <a:pt x="471" y="65"/>
                </a:cubicBezTo>
                <a:cubicBezTo>
                  <a:pt x="478" y="66"/>
                  <a:pt x="484" y="68"/>
                  <a:pt x="490" y="71"/>
                </a:cubicBezTo>
                <a:cubicBezTo>
                  <a:pt x="480" y="59"/>
                  <a:pt x="460" y="56"/>
                  <a:pt x="447" y="64"/>
                </a:cubicBezTo>
                <a:cubicBezTo>
                  <a:pt x="468" y="41"/>
                  <a:pt x="491" y="58"/>
                  <a:pt x="504" y="56"/>
                </a:cubicBezTo>
                <a:cubicBezTo>
                  <a:pt x="492" y="54"/>
                  <a:pt x="481" y="44"/>
                  <a:pt x="479" y="32"/>
                </a:cubicBezTo>
                <a:cubicBezTo>
                  <a:pt x="489" y="46"/>
                  <a:pt x="511" y="43"/>
                  <a:pt x="525" y="53"/>
                </a:cubicBezTo>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6" name="Shape 186"/>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87" name="Shape 187"/>
        <p:cNvGrpSpPr/>
        <p:nvPr/>
      </p:nvGrpSpPr>
      <p:grpSpPr>
        <a:xfrm>
          <a:off x="0" y="0"/>
          <a:ext cx="0" cy="0"/>
          <a:chOff x="0" y="0"/>
          <a:chExt cx="0" cy="0"/>
        </a:xfrm>
      </p:grpSpPr>
      <p:sp>
        <p:nvSpPr>
          <p:cNvPr id="188" name="Google Shape;188;p3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20" name="Google Shape;20;p4"/>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body"/>
          </p:nvPr>
        </p:nvSpPr>
        <p:spPr>
          <a:xfrm>
            <a:off x="720000" y="1215751"/>
            <a:ext cx="7704000" cy="370800"/>
          </a:xfrm>
          <a:prstGeom prst="rect">
            <a:avLst/>
          </a:prstGeom>
        </p:spPr>
        <p:txBody>
          <a:bodyPr anchorCtr="0" anchor="t" bIns="91425" lIns="91425" spcFirstLastPara="1" rIns="91425" wrap="square" tIns="91425">
            <a:noAutofit/>
          </a:bodyPr>
          <a:lstStyle>
            <a:lvl1pPr indent="-304800" lvl="0" marL="457200" rtl="0" algn="ctr">
              <a:spcBef>
                <a:spcPts val="0"/>
              </a:spcBef>
              <a:spcAft>
                <a:spcPts val="0"/>
              </a:spcAft>
              <a:buSzPts val="1200"/>
              <a:buFont typeface="Nunito Light"/>
              <a:buChar char="●"/>
              <a:defRPr/>
            </a:lvl1pPr>
            <a:lvl2pPr indent="-304800" lvl="1" marL="914400" rtl="0" algn="ctr">
              <a:lnSpc>
                <a:spcPct val="100000"/>
              </a:lnSpc>
              <a:spcBef>
                <a:spcPts val="0"/>
              </a:spcBef>
              <a:spcAft>
                <a:spcPts val="0"/>
              </a:spcAft>
              <a:buSzPts val="1200"/>
              <a:buFont typeface="Nunito Light"/>
              <a:buChar char="○"/>
              <a:defRPr/>
            </a:lvl2pPr>
            <a:lvl3pPr indent="-304800" lvl="2" marL="1371600" rtl="0" algn="ctr">
              <a:lnSpc>
                <a:spcPct val="100000"/>
              </a:lnSpc>
              <a:spcBef>
                <a:spcPts val="0"/>
              </a:spcBef>
              <a:spcAft>
                <a:spcPts val="0"/>
              </a:spcAft>
              <a:buSzPts val="1200"/>
              <a:buFont typeface="Nunito Light"/>
              <a:buChar char="■"/>
              <a:defRPr/>
            </a:lvl3pPr>
            <a:lvl4pPr indent="-304800" lvl="3" marL="1828800" rtl="0" algn="ctr">
              <a:lnSpc>
                <a:spcPct val="100000"/>
              </a:lnSpc>
              <a:spcBef>
                <a:spcPts val="0"/>
              </a:spcBef>
              <a:spcAft>
                <a:spcPts val="0"/>
              </a:spcAft>
              <a:buSzPts val="1200"/>
              <a:buFont typeface="Nunito Light"/>
              <a:buChar char="●"/>
              <a:defRPr/>
            </a:lvl4pPr>
            <a:lvl5pPr indent="-304800" lvl="4" marL="2286000" rtl="0" algn="ctr">
              <a:lnSpc>
                <a:spcPct val="100000"/>
              </a:lnSpc>
              <a:spcBef>
                <a:spcPts val="0"/>
              </a:spcBef>
              <a:spcAft>
                <a:spcPts val="0"/>
              </a:spcAft>
              <a:buSzPts val="1200"/>
              <a:buFont typeface="Nunito Light"/>
              <a:buChar char="○"/>
              <a:defRPr/>
            </a:lvl5pPr>
            <a:lvl6pPr indent="-304800" lvl="5" marL="2743200" rtl="0" algn="ctr">
              <a:lnSpc>
                <a:spcPct val="100000"/>
              </a:lnSpc>
              <a:spcBef>
                <a:spcPts val="0"/>
              </a:spcBef>
              <a:spcAft>
                <a:spcPts val="0"/>
              </a:spcAft>
              <a:buSzPts val="1200"/>
              <a:buFont typeface="Nunito Light"/>
              <a:buChar char="■"/>
              <a:defRPr/>
            </a:lvl6pPr>
            <a:lvl7pPr indent="-304800" lvl="6" marL="3200400" rtl="0" algn="ctr">
              <a:lnSpc>
                <a:spcPct val="100000"/>
              </a:lnSpc>
              <a:spcBef>
                <a:spcPts val="0"/>
              </a:spcBef>
              <a:spcAft>
                <a:spcPts val="0"/>
              </a:spcAft>
              <a:buSzPts val="1200"/>
              <a:buFont typeface="Nunito Light"/>
              <a:buChar char="●"/>
              <a:defRPr/>
            </a:lvl7pPr>
            <a:lvl8pPr indent="-304800" lvl="7" marL="3657600" rtl="0" algn="ctr">
              <a:lnSpc>
                <a:spcPct val="100000"/>
              </a:lnSpc>
              <a:spcBef>
                <a:spcPts val="0"/>
              </a:spcBef>
              <a:spcAft>
                <a:spcPts val="0"/>
              </a:spcAft>
              <a:buSzPts val="1200"/>
              <a:buFont typeface="Nunito Light"/>
              <a:buChar char="○"/>
              <a:defRPr/>
            </a:lvl8pPr>
            <a:lvl9pPr indent="-304800" lvl="8" marL="4114800" rtl="0" algn="ctr">
              <a:lnSpc>
                <a:spcPct val="100000"/>
              </a:lnSpc>
              <a:spcBef>
                <a:spcPts val="0"/>
              </a:spcBef>
              <a:spcAft>
                <a:spcPts val="0"/>
              </a:spcAft>
              <a:buSzPts val="1200"/>
              <a:buFont typeface="Nunito Light"/>
              <a:buChar char="■"/>
              <a:defRPr/>
            </a:lvl9pPr>
          </a:lstStyle>
          <a:p/>
        </p:txBody>
      </p:sp>
      <p:cxnSp>
        <p:nvCxnSpPr>
          <p:cNvPr id="22" name="Google Shape;22;p4"/>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25" name="Google Shape;25;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5"/>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 name="Google Shape;27;p5"/>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5"/>
          <p:cNvSpPr txBox="1"/>
          <p:nvPr>
            <p:ph idx="3" type="subTitle"/>
          </p:nvPr>
        </p:nvSpPr>
        <p:spPr>
          <a:xfrm>
            <a:off x="5055275"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sp>
        <p:nvSpPr>
          <p:cNvPr id="29" name="Google Shape;29;p5"/>
          <p:cNvSpPr txBox="1"/>
          <p:nvPr>
            <p:ph idx="4" type="subTitle"/>
          </p:nvPr>
        </p:nvSpPr>
        <p:spPr>
          <a:xfrm>
            <a:off x="1583075"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EB Garamond"/>
              <a:buNone/>
              <a:defRPr sz="2200">
                <a:solidFill>
                  <a:schemeClr val="dk1"/>
                </a:solidFill>
                <a:latin typeface="EB Garamond Medium"/>
                <a:ea typeface="EB Garamond Medium"/>
                <a:cs typeface="EB Garamond Medium"/>
                <a:sym typeface="EB Garamond Medium"/>
              </a:defRPr>
            </a:lvl1pPr>
            <a:lvl2pPr lvl="1"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2pPr>
            <a:lvl3pPr lvl="2"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3pPr>
            <a:lvl4pPr lvl="3"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4pPr>
            <a:lvl5pPr lvl="4"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5pPr>
            <a:lvl6pPr lvl="5"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6pPr>
            <a:lvl7pPr lvl="6"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7pPr>
            <a:lvl8pPr lvl="7"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8pPr>
            <a:lvl9pPr lvl="8" rtl="0" algn="ctr">
              <a:lnSpc>
                <a:spcPct val="100000"/>
              </a:lnSpc>
              <a:spcBef>
                <a:spcPts val="0"/>
              </a:spcBef>
              <a:spcAft>
                <a:spcPts val="0"/>
              </a:spcAft>
              <a:buSzPts val="2400"/>
              <a:buFont typeface="EB Garamond"/>
              <a:buNone/>
              <a:defRPr sz="2400">
                <a:latin typeface="EB Garamond"/>
                <a:ea typeface="EB Garamond"/>
                <a:cs typeface="EB Garamond"/>
                <a:sym typeface="EB Garamond"/>
              </a:defRPr>
            </a:lvl9pPr>
          </a:lstStyle>
          <a:p/>
        </p:txBody>
      </p:sp>
      <p:cxnSp>
        <p:nvCxnSpPr>
          <p:cNvPr id="30" name="Google Shape;30;p5"/>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33" name="Google Shape;33;p6"/>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34" name="Google Shape;34;p6"/>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7"/>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37" name="Google Shape;37;p7"/>
          <p:cNvSpPr txBox="1"/>
          <p:nvPr>
            <p:ph type="title"/>
          </p:nvPr>
        </p:nvSpPr>
        <p:spPr>
          <a:xfrm>
            <a:off x="716550" y="58640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7"/>
          <p:cNvSpPr txBox="1"/>
          <p:nvPr>
            <p:ph idx="1" type="subTitle"/>
          </p:nvPr>
        </p:nvSpPr>
        <p:spPr>
          <a:xfrm>
            <a:off x="713225" y="1762625"/>
            <a:ext cx="4294800" cy="1908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Open Sans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cxnSp>
        <p:nvCxnSpPr>
          <p:cNvPr id="39" name="Google Shape;39;p7"/>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 name="Shape 40"/>
        <p:cNvGrpSpPr/>
        <p:nvPr/>
      </p:nvGrpSpPr>
      <p:grpSpPr>
        <a:xfrm>
          <a:off x="0" y="0"/>
          <a:ext cx="0" cy="0"/>
          <a:chOff x="0" y="0"/>
          <a:chExt cx="0" cy="0"/>
        </a:xfrm>
      </p:grpSpPr>
      <p:sp>
        <p:nvSpPr>
          <p:cNvPr id="41" name="Google Shape;41;p8"/>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42" name="Google Shape;42;p8"/>
          <p:cNvSpPr txBox="1"/>
          <p:nvPr>
            <p:ph type="title"/>
          </p:nvPr>
        </p:nvSpPr>
        <p:spPr>
          <a:xfrm>
            <a:off x="2749050" y="1647725"/>
            <a:ext cx="3645900" cy="18483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43" name="Google Shape;43;p8"/>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306750" y="311700"/>
            <a:ext cx="8530500" cy="452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46" name="Google Shape;46;p9"/>
          <p:cNvSpPr txBox="1"/>
          <p:nvPr>
            <p:ph type="title"/>
          </p:nvPr>
        </p:nvSpPr>
        <p:spPr>
          <a:xfrm>
            <a:off x="2135550" y="1441675"/>
            <a:ext cx="4872900" cy="118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7" name="Google Shape;47;p9"/>
          <p:cNvSpPr txBox="1"/>
          <p:nvPr>
            <p:ph idx="1" type="subTitle"/>
          </p:nvPr>
        </p:nvSpPr>
        <p:spPr>
          <a:xfrm>
            <a:off x="2135550" y="2784625"/>
            <a:ext cx="4872900" cy="671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cxnSp>
        <p:nvCxnSpPr>
          <p:cNvPr id="48" name="Google Shape;48;p9"/>
          <p:cNvCxnSpPr/>
          <p:nvPr/>
        </p:nvCxnSpPr>
        <p:spPr>
          <a:xfrm rot="10800000">
            <a:off x="306675" y="4604000"/>
            <a:ext cx="81426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p:nvPr>
            <p:ph idx="2" type="pic"/>
          </p:nvPr>
        </p:nvSpPr>
        <p:spPr>
          <a:xfrm>
            <a:off x="0" y="0"/>
            <a:ext cx="9144000" cy="5143500"/>
          </a:xfrm>
          <a:prstGeom prst="rect">
            <a:avLst/>
          </a:prstGeom>
          <a:noFill/>
          <a:ln>
            <a:noFill/>
          </a:ln>
        </p:spPr>
      </p:sp>
      <p:sp>
        <p:nvSpPr>
          <p:cNvPr id="51" name="Google Shape;51;p10"/>
          <p:cNvSpPr txBox="1"/>
          <p:nvPr>
            <p:ph type="title"/>
          </p:nvPr>
        </p:nvSpPr>
        <p:spPr>
          <a:xfrm>
            <a:off x="1432125" y="3842425"/>
            <a:ext cx="6279900" cy="7449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974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EB Garamond"/>
              <a:buNone/>
              <a:defRPr sz="3000">
                <a:solidFill>
                  <a:schemeClr val="dk1"/>
                </a:solidFill>
                <a:latin typeface="EB Garamond"/>
                <a:ea typeface="EB Garamond"/>
                <a:cs typeface="EB Garamond"/>
                <a:sym typeface="EB Garamond"/>
              </a:defRPr>
            </a:lvl1pPr>
            <a:lvl2pPr lvl="1" rtl="0" algn="ctr">
              <a:spcBef>
                <a:spcPts val="0"/>
              </a:spcBef>
              <a:spcAft>
                <a:spcPts val="0"/>
              </a:spcAft>
              <a:buClr>
                <a:schemeClr val="dk1"/>
              </a:buClr>
              <a:buSzPts val="3500"/>
              <a:buFont typeface="EB Garamond"/>
              <a:buNone/>
              <a:defRPr sz="3500">
                <a:solidFill>
                  <a:schemeClr val="dk1"/>
                </a:solidFill>
                <a:latin typeface="EB Garamond"/>
                <a:ea typeface="EB Garamond"/>
                <a:cs typeface="EB Garamond"/>
                <a:sym typeface="EB Garamond"/>
              </a:defRPr>
            </a:lvl2pPr>
            <a:lvl3pPr lvl="2" rtl="0" algn="ctr">
              <a:spcBef>
                <a:spcPts val="0"/>
              </a:spcBef>
              <a:spcAft>
                <a:spcPts val="0"/>
              </a:spcAft>
              <a:buClr>
                <a:schemeClr val="dk1"/>
              </a:buClr>
              <a:buSzPts val="3500"/>
              <a:buFont typeface="EB Garamond"/>
              <a:buNone/>
              <a:defRPr sz="3500">
                <a:solidFill>
                  <a:schemeClr val="dk1"/>
                </a:solidFill>
                <a:latin typeface="EB Garamond"/>
                <a:ea typeface="EB Garamond"/>
                <a:cs typeface="EB Garamond"/>
                <a:sym typeface="EB Garamond"/>
              </a:defRPr>
            </a:lvl3pPr>
            <a:lvl4pPr lvl="3" rtl="0" algn="ctr">
              <a:spcBef>
                <a:spcPts val="0"/>
              </a:spcBef>
              <a:spcAft>
                <a:spcPts val="0"/>
              </a:spcAft>
              <a:buClr>
                <a:schemeClr val="dk1"/>
              </a:buClr>
              <a:buSzPts val="3500"/>
              <a:buFont typeface="EB Garamond"/>
              <a:buNone/>
              <a:defRPr sz="3500">
                <a:solidFill>
                  <a:schemeClr val="dk1"/>
                </a:solidFill>
                <a:latin typeface="EB Garamond"/>
                <a:ea typeface="EB Garamond"/>
                <a:cs typeface="EB Garamond"/>
                <a:sym typeface="EB Garamond"/>
              </a:defRPr>
            </a:lvl4pPr>
            <a:lvl5pPr lvl="4" rtl="0" algn="ctr">
              <a:spcBef>
                <a:spcPts val="0"/>
              </a:spcBef>
              <a:spcAft>
                <a:spcPts val="0"/>
              </a:spcAft>
              <a:buClr>
                <a:schemeClr val="dk1"/>
              </a:buClr>
              <a:buSzPts val="3500"/>
              <a:buFont typeface="EB Garamond"/>
              <a:buNone/>
              <a:defRPr sz="3500">
                <a:solidFill>
                  <a:schemeClr val="dk1"/>
                </a:solidFill>
                <a:latin typeface="EB Garamond"/>
                <a:ea typeface="EB Garamond"/>
                <a:cs typeface="EB Garamond"/>
                <a:sym typeface="EB Garamond"/>
              </a:defRPr>
            </a:lvl5pPr>
            <a:lvl6pPr lvl="5" rtl="0" algn="ctr">
              <a:spcBef>
                <a:spcPts val="0"/>
              </a:spcBef>
              <a:spcAft>
                <a:spcPts val="0"/>
              </a:spcAft>
              <a:buClr>
                <a:schemeClr val="dk1"/>
              </a:buClr>
              <a:buSzPts val="3500"/>
              <a:buFont typeface="EB Garamond"/>
              <a:buNone/>
              <a:defRPr sz="3500">
                <a:solidFill>
                  <a:schemeClr val="dk1"/>
                </a:solidFill>
                <a:latin typeface="EB Garamond"/>
                <a:ea typeface="EB Garamond"/>
                <a:cs typeface="EB Garamond"/>
                <a:sym typeface="EB Garamond"/>
              </a:defRPr>
            </a:lvl6pPr>
            <a:lvl7pPr lvl="6" rtl="0" algn="ctr">
              <a:spcBef>
                <a:spcPts val="0"/>
              </a:spcBef>
              <a:spcAft>
                <a:spcPts val="0"/>
              </a:spcAft>
              <a:buClr>
                <a:schemeClr val="dk1"/>
              </a:buClr>
              <a:buSzPts val="3500"/>
              <a:buFont typeface="EB Garamond"/>
              <a:buNone/>
              <a:defRPr sz="3500">
                <a:solidFill>
                  <a:schemeClr val="dk1"/>
                </a:solidFill>
                <a:latin typeface="EB Garamond"/>
                <a:ea typeface="EB Garamond"/>
                <a:cs typeface="EB Garamond"/>
                <a:sym typeface="EB Garamond"/>
              </a:defRPr>
            </a:lvl7pPr>
            <a:lvl8pPr lvl="7" rtl="0" algn="ctr">
              <a:spcBef>
                <a:spcPts val="0"/>
              </a:spcBef>
              <a:spcAft>
                <a:spcPts val="0"/>
              </a:spcAft>
              <a:buClr>
                <a:schemeClr val="dk1"/>
              </a:buClr>
              <a:buSzPts val="3500"/>
              <a:buFont typeface="EB Garamond"/>
              <a:buNone/>
              <a:defRPr sz="3500">
                <a:solidFill>
                  <a:schemeClr val="dk1"/>
                </a:solidFill>
                <a:latin typeface="EB Garamond"/>
                <a:ea typeface="EB Garamond"/>
                <a:cs typeface="EB Garamond"/>
                <a:sym typeface="EB Garamond"/>
              </a:defRPr>
            </a:lvl8pPr>
            <a:lvl9pPr lvl="8" rtl="0" algn="ctr">
              <a:spcBef>
                <a:spcPts val="0"/>
              </a:spcBef>
              <a:spcAft>
                <a:spcPts val="0"/>
              </a:spcAft>
              <a:buClr>
                <a:schemeClr val="dk1"/>
              </a:buClr>
              <a:buSzPts val="3500"/>
              <a:buFont typeface="EB Garamond"/>
              <a:buNone/>
              <a:defRPr sz="3500">
                <a:solidFill>
                  <a:schemeClr val="dk1"/>
                </a:solidFill>
                <a:latin typeface="EB Garamond"/>
                <a:ea typeface="EB Garamond"/>
                <a:cs typeface="EB Garamond"/>
                <a:sym typeface="EB Garamon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1pPr>
            <a:lvl2pPr indent="-304800" lvl="1" marL="9144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2pPr>
            <a:lvl3pPr indent="-304800" lvl="2" marL="13716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3pPr>
            <a:lvl4pPr indent="-304800" lvl="3" marL="1828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4pPr>
            <a:lvl5pPr indent="-304800" lvl="4" marL="22860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5pPr>
            <a:lvl6pPr indent="-304800" lvl="5" marL="27432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6pPr>
            <a:lvl7pPr indent="-304800" lvl="6" marL="32004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7pPr>
            <a:lvl8pPr indent="-304800" lvl="7" marL="36576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8pPr>
            <a:lvl9pPr indent="-304800" lvl="8" marL="411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3" name="Shape 183"/>
        <p:cNvGrpSpPr/>
        <p:nvPr/>
      </p:nvGrpSpPr>
      <p:grpSpPr>
        <a:xfrm>
          <a:off x="0" y="0"/>
          <a:ext cx="0" cy="0"/>
          <a:chOff x="0" y="0"/>
          <a:chExt cx="0" cy="0"/>
        </a:xfrm>
      </p:grpSpPr>
      <p:sp>
        <p:nvSpPr>
          <p:cNvPr id="184" name="Google Shape;184;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85" name="Google Shape;185;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1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5oT9QK9ew9sDiMQG3igfZZ6WtInFFXL7kdRBtLAuDaM/copy" TargetMode="External"/><Relationship Id="rId5"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5oT9QK9ew9sDiMQG3igfZZ6WtInFFXL7kdRBtLAuDaM/copy" TargetMode="External"/><Relationship Id="rId5"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4.jpg"/><Relationship Id="rId4" Type="http://schemas.openxmlformats.org/officeDocument/2006/relationships/image" Target="../media/image12.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5oT9QK9ew9sDiMQG3igfZZ6WtInFFXL7kdRBtLAuDaM/copy" TargetMode="External"/><Relationship Id="rId5"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 Id="rId3" Type="http://schemas.openxmlformats.org/officeDocument/2006/relationships/image" Target="../media/image15.jpg"/><Relationship Id="rId4" Type="http://schemas.openxmlformats.org/officeDocument/2006/relationships/image" Target="../media/image18.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hyperlink" Target="https://www.freepik.com/free-vector/hand-drawn-running-horse-silhouette_54170107.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vector/hand-drawn-running-horse-silhouette_54170106.htm/?utm_source=slidesgo_template&amp;utm_medium=referral-link&amp;utm_campaign=sg_resources&amp;utm_content=freepik" TargetMode="External"/><Relationship Id="rId4" Type="http://schemas.openxmlformats.org/officeDocument/2006/relationships/hyperlink" Target="https://www.freepik.com/free-photo/close-up-horse-nature_23668310.htm/?utm_source=slidesgo_template&amp;utm_medium=referral-link&amp;utm_campaign=sg_resources&amp;utm_content=freepik" TargetMode="External"/><Relationship Id="rId9" Type="http://schemas.openxmlformats.org/officeDocument/2006/relationships/hyperlink" Target="https://www.freepik.com/free-photo/confident-woman-being-body-positive_14478628.htm/?utm_source=slidesgo_template&amp;utm_medium=referral-link&amp;utm_campaign=sg_resources&amp;utm_content=freepik" TargetMode="External"/><Relationship Id="rId5" Type="http://schemas.openxmlformats.org/officeDocument/2006/relationships/hyperlink" Target="https://www.freepik.com/free-photo/close-up-horse-nature_23668326.htm/?utm_source=slidesgo_template&amp;utm_medium=referral-link&amp;utm_campaign=sg_resources&amp;utm_content=freepik" TargetMode="External"/><Relationship Id="rId6" Type="http://schemas.openxmlformats.org/officeDocument/2006/relationships/hyperlink" Target="https://www.freepik.com/free-photo/portrait-volunteer-who-organized-donations-charity_21535333.htm/?utm_source=slidesgo_template&amp;utm_medium=referral-link&amp;utm_campaign=sg_resources&amp;utm_content=freepik" TargetMode="External"/><Relationship Id="rId7" Type="http://schemas.openxmlformats.org/officeDocument/2006/relationships/hyperlink" Target="https://www.freepik.com/free-photo/portrait-young-man-isolated_20140958.htm/?utm_source=slidesgo_template&amp;utm_medium=referral-link&amp;utm_campaign=sg_resources&amp;utm_content=freepik" TargetMode="External"/><Relationship Id="rId8" Type="http://schemas.openxmlformats.org/officeDocument/2006/relationships/hyperlink" Target="https://www.freepik.com/free-photo/medium-shot-old-woman-beach_693028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 Id="rId3" Type="http://schemas.openxmlformats.org/officeDocument/2006/relationships/hyperlink" Target="https://fonts.google.com/specimen/EB+Garamond" TargetMode="External"/><Relationship Id="rId4" Type="http://schemas.openxmlformats.org/officeDocument/2006/relationships/hyperlink" Target="https://fonts.google.com/specimen/Cabin"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5.png"/><Relationship Id="rId17" Type="http://schemas.openxmlformats.org/officeDocument/2006/relationships/image" Target="../media/image8.png"/><Relationship Id="rId16"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2"/>
          <p:cNvSpPr txBox="1"/>
          <p:nvPr>
            <p:ph type="ctrTitle"/>
          </p:nvPr>
        </p:nvSpPr>
        <p:spPr>
          <a:xfrm>
            <a:off x="3712450" y="1036250"/>
            <a:ext cx="4718400" cy="2105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Benefits of Equine Therapy</a:t>
            </a:r>
            <a:endParaRPr/>
          </a:p>
        </p:txBody>
      </p:sp>
      <p:sp>
        <p:nvSpPr>
          <p:cNvPr id="194" name="Google Shape;194;p32"/>
          <p:cNvSpPr txBox="1"/>
          <p:nvPr>
            <p:ph idx="1" type="subTitle"/>
          </p:nvPr>
        </p:nvSpPr>
        <p:spPr>
          <a:xfrm>
            <a:off x="3712300" y="3334525"/>
            <a:ext cx="4718400" cy="47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is where your presentation begins</a:t>
            </a:r>
            <a:endParaRPr/>
          </a:p>
        </p:txBody>
      </p:sp>
      <p:sp>
        <p:nvSpPr>
          <p:cNvPr id="195" name="Google Shape;195;p32"/>
          <p:cNvSpPr/>
          <p:nvPr/>
        </p:nvSpPr>
        <p:spPr>
          <a:xfrm>
            <a:off x="-4464412" y="236373"/>
            <a:ext cx="8228624" cy="5615900"/>
          </a:xfrm>
          <a:custGeom>
            <a:rect b="b" l="l" r="r" t="t"/>
            <a:pathLst>
              <a:path extrusionOk="0" h="617" w="905">
                <a:moveTo>
                  <a:pt x="719" y="250"/>
                </a:moveTo>
                <a:cubicBezTo>
                  <a:pt x="715" y="235"/>
                  <a:pt x="715" y="232"/>
                  <a:pt x="719" y="217"/>
                </a:cubicBezTo>
                <a:cubicBezTo>
                  <a:pt x="753" y="113"/>
                  <a:pt x="755" y="152"/>
                  <a:pt x="780" y="164"/>
                </a:cubicBezTo>
                <a:cubicBezTo>
                  <a:pt x="788" y="168"/>
                  <a:pt x="798" y="165"/>
                  <a:pt x="807" y="167"/>
                </a:cubicBezTo>
                <a:cubicBezTo>
                  <a:pt x="814" y="168"/>
                  <a:pt x="820" y="173"/>
                  <a:pt x="826" y="176"/>
                </a:cubicBezTo>
                <a:cubicBezTo>
                  <a:pt x="834" y="181"/>
                  <a:pt x="842" y="182"/>
                  <a:pt x="851" y="184"/>
                </a:cubicBezTo>
                <a:cubicBezTo>
                  <a:pt x="859" y="186"/>
                  <a:pt x="860" y="191"/>
                  <a:pt x="866" y="195"/>
                </a:cubicBezTo>
                <a:cubicBezTo>
                  <a:pt x="877" y="201"/>
                  <a:pt x="905" y="181"/>
                  <a:pt x="899" y="158"/>
                </a:cubicBezTo>
                <a:cubicBezTo>
                  <a:pt x="896" y="149"/>
                  <a:pt x="881" y="133"/>
                  <a:pt x="875" y="127"/>
                </a:cubicBezTo>
                <a:cubicBezTo>
                  <a:pt x="849" y="103"/>
                  <a:pt x="865" y="125"/>
                  <a:pt x="848" y="92"/>
                </a:cubicBezTo>
                <a:cubicBezTo>
                  <a:pt x="843" y="83"/>
                  <a:pt x="836" y="78"/>
                  <a:pt x="829" y="70"/>
                </a:cubicBezTo>
                <a:cubicBezTo>
                  <a:pt x="822" y="63"/>
                  <a:pt x="818" y="56"/>
                  <a:pt x="809" y="51"/>
                </a:cubicBezTo>
                <a:cubicBezTo>
                  <a:pt x="789" y="41"/>
                  <a:pt x="805" y="48"/>
                  <a:pt x="784" y="5"/>
                </a:cubicBezTo>
                <a:cubicBezTo>
                  <a:pt x="782" y="0"/>
                  <a:pt x="770" y="10"/>
                  <a:pt x="773" y="34"/>
                </a:cubicBezTo>
                <a:cubicBezTo>
                  <a:pt x="771" y="16"/>
                  <a:pt x="752" y="18"/>
                  <a:pt x="748" y="10"/>
                </a:cubicBezTo>
                <a:cubicBezTo>
                  <a:pt x="739" y="18"/>
                  <a:pt x="766" y="25"/>
                  <a:pt x="758" y="34"/>
                </a:cubicBezTo>
                <a:cubicBezTo>
                  <a:pt x="754" y="23"/>
                  <a:pt x="741" y="15"/>
                  <a:pt x="729" y="17"/>
                </a:cubicBezTo>
                <a:cubicBezTo>
                  <a:pt x="736" y="21"/>
                  <a:pt x="745" y="27"/>
                  <a:pt x="741" y="35"/>
                </a:cubicBezTo>
                <a:cubicBezTo>
                  <a:pt x="737" y="26"/>
                  <a:pt x="727" y="20"/>
                  <a:pt x="717" y="20"/>
                </a:cubicBezTo>
                <a:cubicBezTo>
                  <a:pt x="725" y="22"/>
                  <a:pt x="730" y="32"/>
                  <a:pt x="727" y="39"/>
                </a:cubicBezTo>
                <a:cubicBezTo>
                  <a:pt x="724" y="27"/>
                  <a:pt x="710" y="25"/>
                  <a:pt x="698" y="25"/>
                </a:cubicBezTo>
                <a:cubicBezTo>
                  <a:pt x="706" y="27"/>
                  <a:pt x="712" y="34"/>
                  <a:pt x="712" y="42"/>
                </a:cubicBezTo>
                <a:cubicBezTo>
                  <a:pt x="712" y="36"/>
                  <a:pt x="703" y="35"/>
                  <a:pt x="684" y="30"/>
                </a:cubicBezTo>
                <a:cubicBezTo>
                  <a:pt x="713" y="57"/>
                  <a:pt x="693" y="31"/>
                  <a:pt x="667" y="38"/>
                </a:cubicBezTo>
                <a:cubicBezTo>
                  <a:pt x="675" y="39"/>
                  <a:pt x="682" y="44"/>
                  <a:pt x="687" y="50"/>
                </a:cubicBezTo>
                <a:cubicBezTo>
                  <a:pt x="678" y="43"/>
                  <a:pt x="666" y="41"/>
                  <a:pt x="656" y="44"/>
                </a:cubicBezTo>
                <a:cubicBezTo>
                  <a:pt x="642" y="49"/>
                  <a:pt x="605" y="41"/>
                  <a:pt x="661" y="51"/>
                </a:cubicBezTo>
                <a:cubicBezTo>
                  <a:pt x="665" y="52"/>
                  <a:pt x="669" y="53"/>
                  <a:pt x="671" y="57"/>
                </a:cubicBezTo>
                <a:cubicBezTo>
                  <a:pt x="635" y="47"/>
                  <a:pt x="622" y="53"/>
                  <a:pt x="614" y="45"/>
                </a:cubicBezTo>
                <a:cubicBezTo>
                  <a:pt x="624" y="59"/>
                  <a:pt x="647" y="55"/>
                  <a:pt x="658" y="67"/>
                </a:cubicBezTo>
                <a:cubicBezTo>
                  <a:pt x="631" y="55"/>
                  <a:pt x="615" y="60"/>
                  <a:pt x="603" y="55"/>
                </a:cubicBezTo>
                <a:cubicBezTo>
                  <a:pt x="623" y="77"/>
                  <a:pt x="644" y="66"/>
                  <a:pt x="651" y="78"/>
                </a:cubicBezTo>
                <a:cubicBezTo>
                  <a:pt x="634" y="66"/>
                  <a:pt x="609" y="75"/>
                  <a:pt x="590" y="66"/>
                </a:cubicBezTo>
                <a:cubicBezTo>
                  <a:pt x="598" y="73"/>
                  <a:pt x="607" y="77"/>
                  <a:pt x="616" y="79"/>
                </a:cubicBezTo>
                <a:cubicBezTo>
                  <a:pt x="629" y="82"/>
                  <a:pt x="653" y="89"/>
                  <a:pt x="578" y="73"/>
                </a:cubicBezTo>
                <a:cubicBezTo>
                  <a:pt x="588" y="85"/>
                  <a:pt x="602" y="93"/>
                  <a:pt x="618" y="95"/>
                </a:cubicBezTo>
                <a:cubicBezTo>
                  <a:pt x="600" y="96"/>
                  <a:pt x="582" y="94"/>
                  <a:pt x="565" y="87"/>
                </a:cubicBezTo>
                <a:cubicBezTo>
                  <a:pt x="584" y="108"/>
                  <a:pt x="604" y="99"/>
                  <a:pt x="613" y="109"/>
                </a:cubicBezTo>
                <a:cubicBezTo>
                  <a:pt x="579" y="104"/>
                  <a:pt x="562" y="117"/>
                  <a:pt x="548" y="106"/>
                </a:cubicBezTo>
                <a:cubicBezTo>
                  <a:pt x="558" y="121"/>
                  <a:pt x="581" y="118"/>
                  <a:pt x="596" y="122"/>
                </a:cubicBezTo>
                <a:cubicBezTo>
                  <a:pt x="579" y="125"/>
                  <a:pt x="562" y="124"/>
                  <a:pt x="546" y="118"/>
                </a:cubicBezTo>
                <a:cubicBezTo>
                  <a:pt x="557" y="129"/>
                  <a:pt x="571" y="135"/>
                  <a:pt x="585" y="136"/>
                </a:cubicBezTo>
                <a:cubicBezTo>
                  <a:pt x="573" y="138"/>
                  <a:pt x="561" y="137"/>
                  <a:pt x="549" y="133"/>
                </a:cubicBezTo>
                <a:cubicBezTo>
                  <a:pt x="555" y="139"/>
                  <a:pt x="562" y="143"/>
                  <a:pt x="571" y="144"/>
                </a:cubicBezTo>
                <a:cubicBezTo>
                  <a:pt x="534" y="157"/>
                  <a:pt x="527" y="139"/>
                  <a:pt x="554" y="156"/>
                </a:cubicBezTo>
                <a:cubicBezTo>
                  <a:pt x="507" y="161"/>
                  <a:pt x="531" y="155"/>
                  <a:pt x="543" y="164"/>
                </a:cubicBezTo>
                <a:cubicBezTo>
                  <a:pt x="535" y="169"/>
                  <a:pt x="524" y="169"/>
                  <a:pt x="515" y="168"/>
                </a:cubicBezTo>
                <a:cubicBezTo>
                  <a:pt x="520" y="173"/>
                  <a:pt x="530" y="174"/>
                  <a:pt x="536" y="170"/>
                </a:cubicBezTo>
                <a:cubicBezTo>
                  <a:pt x="523" y="179"/>
                  <a:pt x="511" y="194"/>
                  <a:pt x="476" y="194"/>
                </a:cubicBezTo>
                <a:cubicBezTo>
                  <a:pt x="400" y="192"/>
                  <a:pt x="381" y="171"/>
                  <a:pt x="346" y="161"/>
                </a:cubicBezTo>
                <a:cubicBezTo>
                  <a:pt x="316" y="153"/>
                  <a:pt x="282" y="157"/>
                  <a:pt x="255" y="173"/>
                </a:cubicBezTo>
                <a:cubicBezTo>
                  <a:pt x="228" y="189"/>
                  <a:pt x="197" y="132"/>
                  <a:pt x="137" y="120"/>
                </a:cubicBezTo>
                <a:cubicBezTo>
                  <a:pt x="78" y="108"/>
                  <a:pt x="58" y="148"/>
                  <a:pt x="50" y="153"/>
                </a:cubicBezTo>
                <a:cubicBezTo>
                  <a:pt x="46" y="155"/>
                  <a:pt x="40" y="155"/>
                  <a:pt x="35" y="155"/>
                </a:cubicBezTo>
                <a:cubicBezTo>
                  <a:pt x="42" y="161"/>
                  <a:pt x="53" y="160"/>
                  <a:pt x="60" y="155"/>
                </a:cubicBezTo>
                <a:cubicBezTo>
                  <a:pt x="51" y="167"/>
                  <a:pt x="36" y="176"/>
                  <a:pt x="20" y="179"/>
                </a:cubicBezTo>
                <a:cubicBezTo>
                  <a:pt x="28" y="181"/>
                  <a:pt x="36" y="180"/>
                  <a:pt x="42" y="176"/>
                </a:cubicBezTo>
                <a:cubicBezTo>
                  <a:pt x="38" y="191"/>
                  <a:pt x="19" y="182"/>
                  <a:pt x="6" y="212"/>
                </a:cubicBezTo>
                <a:cubicBezTo>
                  <a:pt x="13" y="204"/>
                  <a:pt x="22" y="198"/>
                  <a:pt x="32" y="194"/>
                </a:cubicBezTo>
                <a:cubicBezTo>
                  <a:pt x="24" y="209"/>
                  <a:pt x="14" y="222"/>
                  <a:pt x="3" y="233"/>
                </a:cubicBezTo>
                <a:cubicBezTo>
                  <a:pt x="14" y="229"/>
                  <a:pt x="23" y="221"/>
                  <a:pt x="29" y="211"/>
                </a:cubicBezTo>
                <a:cubicBezTo>
                  <a:pt x="24" y="227"/>
                  <a:pt x="14" y="241"/>
                  <a:pt x="2" y="252"/>
                </a:cubicBezTo>
                <a:cubicBezTo>
                  <a:pt x="13" y="246"/>
                  <a:pt x="23" y="237"/>
                  <a:pt x="28" y="225"/>
                </a:cubicBezTo>
                <a:cubicBezTo>
                  <a:pt x="26" y="246"/>
                  <a:pt x="0" y="261"/>
                  <a:pt x="8" y="282"/>
                </a:cubicBezTo>
                <a:cubicBezTo>
                  <a:pt x="9" y="267"/>
                  <a:pt x="17" y="254"/>
                  <a:pt x="30" y="246"/>
                </a:cubicBezTo>
                <a:cubicBezTo>
                  <a:pt x="18" y="259"/>
                  <a:pt x="16" y="280"/>
                  <a:pt x="26" y="294"/>
                </a:cubicBezTo>
                <a:cubicBezTo>
                  <a:pt x="25" y="279"/>
                  <a:pt x="29" y="264"/>
                  <a:pt x="38" y="251"/>
                </a:cubicBezTo>
                <a:cubicBezTo>
                  <a:pt x="29" y="270"/>
                  <a:pt x="45" y="294"/>
                  <a:pt x="31" y="310"/>
                </a:cubicBezTo>
                <a:cubicBezTo>
                  <a:pt x="40" y="297"/>
                  <a:pt x="44" y="280"/>
                  <a:pt x="42" y="265"/>
                </a:cubicBezTo>
                <a:cubicBezTo>
                  <a:pt x="47" y="281"/>
                  <a:pt x="52" y="301"/>
                  <a:pt x="41" y="315"/>
                </a:cubicBezTo>
                <a:cubicBezTo>
                  <a:pt x="50" y="306"/>
                  <a:pt x="56" y="294"/>
                  <a:pt x="54" y="282"/>
                </a:cubicBezTo>
                <a:cubicBezTo>
                  <a:pt x="65" y="303"/>
                  <a:pt x="58" y="331"/>
                  <a:pt x="40" y="346"/>
                </a:cubicBezTo>
                <a:cubicBezTo>
                  <a:pt x="54" y="341"/>
                  <a:pt x="65" y="327"/>
                  <a:pt x="68" y="312"/>
                </a:cubicBezTo>
                <a:cubicBezTo>
                  <a:pt x="69" y="333"/>
                  <a:pt x="61" y="356"/>
                  <a:pt x="46" y="370"/>
                </a:cubicBezTo>
                <a:cubicBezTo>
                  <a:pt x="64" y="368"/>
                  <a:pt x="68" y="344"/>
                  <a:pt x="83" y="335"/>
                </a:cubicBezTo>
                <a:cubicBezTo>
                  <a:pt x="73" y="351"/>
                  <a:pt x="71" y="372"/>
                  <a:pt x="80" y="389"/>
                </a:cubicBezTo>
                <a:cubicBezTo>
                  <a:pt x="79" y="372"/>
                  <a:pt x="84" y="355"/>
                  <a:pt x="94" y="342"/>
                </a:cubicBezTo>
                <a:cubicBezTo>
                  <a:pt x="92" y="352"/>
                  <a:pt x="97" y="364"/>
                  <a:pt x="105" y="371"/>
                </a:cubicBezTo>
                <a:cubicBezTo>
                  <a:pt x="98" y="351"/>
                  <a:pt x="100" y="328"/>
                  <a:pt x="112" y="310"/>
                </a:cubicBezTo>
                <a:cubicBezTo>
                  <a:pt x="112" y="319"/>
                  <a:pt x="115" y="328"/>
                  <a:pt x="119" y="335"/>
                </a:cubicBezTo>
                <a:cubicBezTo>
                  <a:pt x="111" y="315"/>
                  <a:pt x="122" y="291"/>
                  <a:pt x="132" y="272"/>
                </a:cubicBezTo>
                <a:cubicBezTo>
                  <a:pt x="128" y="287"/>
                  <a:pt x="136" y="302"/>
                  <a:pt x="143" y="316"/>
                </a:cubicBezTo>
                <a:cubicBezTo>
                  <a:pt x="136" y="295"/>
                  <a:pt x="136" y="271"/>
                  <a:pt x="145" y="251"/>
                </a:cubicBezTo>
                <a:cubicBezTo>
                  <a:pt x="146" y="262"/>
                  <a:pt x="149" y="273"/>
                  <a:pt x="155" y="283"/>
                </a:cubicBezTo>
                <a:cubicBezTo>
                  <a:pt x="145" y="265"/>
                  <a:pt x="157" y="227"/>
                  <a:pt x="165" y="209"/>
                </a:cubicBezTo>
                <a:cubicBezTo>
                  <a:pt x="180" y="179"/>
                  <a:pt x="211" y="179"/>
                  <a:pt x="225" y="196"/>
                </a:cubicBezTo>
                <a:cubicBezTo>
                  <a:pt x="230" y="202"/>
                  <a:pt x="217" y="207"/>
                  <a:pt x="203" y="231"/>
                </a:cubicBezTo>
                <a:cubicBezTo>
                  <a:pt x="175" y="279"/>
                  <a:pt x="185" y="295"/>
                  <a:pt x="192" y="347"/>
                </a:cubicBezTo>
                <a:cubicBezTo>
                  <a:pt x="198" y="390"/>
                  <a:pt x="154" y="408"/>
                  <a:pt x="143" y="425"/>
                </a:cubicBezTo>
                <a:cubicBezTo>
                  <a:pt x="134" y="439"/>
                  <a:pt x="135" y="457"/>
                  <a:pt x="131" y="473"/>
                </a:cubicBezTo>
                <a:cubicBezTo>
                  <a:pt x="126" y="501"/>
                  <a:pt x="108" y="524"/>
                  <a:pt x="100" y="551"/>
                </a:cubicBezTo>
                <a:cubicBezTo>
                  <a:pt x="97" y="564"/>
                  <a:pt x="108" y="566"/>
                  <a:pt x="107" y="577"/>
                </a:cubicBezTo>
                <a:cubicBezTo>
                  <a:pt x="107" y="583"/>
                  <a:pt x="102" y="591"/>
                  <a:pt x="106" y="597"/>
                </a:cubicBezTo>
                <a:cubicBezTo>
                  <a:pt x="114" y="607"/>
                  <a:pt x="147" y="604"/>
                  <a:pt x="149" y="597"/>
                </a:cubicBezTo>
                <a:cubicBezTo>
                  <a:pt x="150" y="595"/>
                  <a:pt x="147" y="586"/>
                  <a:pt x="143" y="581"/>
                </a:cubicBezTo>
                <a:cubicBezTo>
                  <a:pt x="137" y="571"/>
                  <a:pt x="130" y="572"/>
                  <a:pt x="133" y="555"/>
                </a:cubicBezTo>
                <a:cubicBezTo>
                  <a:pt x="152" y="434"/>
                  <a:pt x="212" y="439"/>
                  <a:pt x="271" y="368"/>
                </a:cubicBezTo>
                <a:cubicBezTo>
                  <a:pt x="305" y="381"/>
                  <a:pt x="312" y="410"/>
                  <a:pt x="307" y="446"/>
                </a:cubicBezTo>
                <a:cubicBezTo>
                  <a:pt x="299" y="504"/>
                  <a:pt x="321" y="497"/>
                  <a:pt x="333" y="520"/>
                </a:cubicBezTo>
                <a:cubicBezTo>
                  <a:pt x="350" y="549"/>
                  <a:pt x="354" y="541"/>
                  <a:pt x="364" y="574"/>
                </a:cubicBezTo>
                <a:cubicBezTo>
                  <a:pt x="367" y="582"/>
                  <a:pt x="373" y="585"/>
                  <a:pt x="377" y="584"/>
                </a:cubicBezTo>
                <a:cubicBezTo>
                  <a:pt x="379" y="581"/>
                  <a:pt x="380" y="585"/>
                  <a:pt x="381" y="588"/>
                </a:cubicBezTo>
                <a:cubicBezTo>
                  <a:pt x="381" y="591"/>
                  <a:pt x="380" y="594"/>
                  <a:pt x="380" y="597"/>
                </a:cubicBezTo>
                <a:cubicBezTo>
                  <a:pt x="380" y="617"/>
                  <a:pt x="420" y="612"/>
                  <a:pt x="420" y="601"/>
                </a:cubicBezTo>
                <a:cubicBezTo>
                  <a:pt x="420" y="587"/>
                  <a:pt x="408" y="585"/>
                  <a:pt x="407" y="580"/>
                </a:cubicBezTo>
                <a:cubicBezTo>
                  <a:pt x="406" y="576"/>
                  <a:pt x="410" y="573"/>
                  <a:pt x="396" y="560"/>
                </a:cubicBezTo>
                <a:cubicBezTo>
                  <a:pt x="376" y="541"/>
                  <a:pt x="352" y="508"/>
                  <a:pt x="350" y="482"/>
                </a:cubicBezTo>
                <a:cubicBezTo>
                  <a:pt x="347" y="458"/>
                  <a:pt x="356" y="459"/>
                  <a:pt x="361" y="392"/>
                </a:cubicBezTo>
                <a:cubicBezTo>
                  <a:pt x="368" y="314"/>
                  <a:pt x="365" y="425"/>
                  <a:pt x="561" y="396"/>
                </a:cubicBezTo>
                <a:cubicBezTo>
                  <a:pt x="616" y="388"/>
                  <a:pt x="603" y="384"/>
                  <a:pt x="613" y="418"/>
                </a:cubicBezTo>
                <a:cubicBezTo>
                  <a:pt x="628" y="472"/>
                  <a:pt x="628" y="484"/>
                  <a:pt x="633" y="495"/>
                </a:cubicBezTo>
                <a:cubicBezTo>
                  <a:pt x="653" y="538"/>
                  <a:pt x="644" y="522"/>
                  <a:pt x="650" y="566"/>
                </a:cubicBezTo>
                <a:cubicBezTo>
                  <a:pt x="651" y="574"/>
                  <a:pt x="654" y="573"/>
                  <a:pt x="657" y="575"/>
                </a:cubicBezTo>
                <a:cubicBezTo>
                  <a:pt x="661" y="580"/>
                  <a:pt x="653" y="599"/>
                  <a:pt x="657" y="602"/>
                </a:cubicBezTo>
                <a:cubicBezTo>
                  <a:pt x="658" y="604"/>
                  <a:pt x="659" y="603"/>
                  <a:pt x="684" y="604"/>
                </a:cubicBezTo>
                <a:cubicBezTo>
                  <a:pt x="709" y="605"/>
                  <a:pt x="683" y="577"/>
                  <a:pt x="682" y="573"/>
                </a:cubicBezTo>
                <a:cubicBezTo>
                  <a:pt x="681" y="568"/>
                  <a:pt x="683" y="563"/>
                  <a:pt x="681" y="558"/>
                </a:cubicBezTo>
                <a:cubicBezTo>
                  <a:pt x="678" y="549"/>
                  <a:pt x="670" y="552"/>
                  <a:pt x="664" y="526"/>
                </a:cubicBezTo>
                <a:cubicBezTo>
                  <a:pt x="660" y="510"/>
                  <a:pt x="655" y="418"/>
                  <a:pt x="657" y="395"/>
                </a:cubicBezTo>
                <a:cubicBezTo>
                  <a:pt x="658" y="380"/>
                  <a:pt x="704" y="403"/>
                  <a:pt x="721" y="404"/>
                </a:cubicBezTo>
                <a:cubicBezTo>
                  <a:pt x="731" y="405"/>
                  <a:pt x="741" y="402"/>
                  <a:pt x="750" y="405"/>
                </a:cubicBezTo>
                <a:cubicBezTo>
                  <a:pt x="774" y="412"/>
                  <a:pt x="779" y="449"/>
                  <a:pt x="772" y="469"/>
                </a:cubicBezTo>
                <a:cubicBezTo>
                  <a:pt x="770" y="475"/>
                  <a:pt x="761" y="491"/>
                  <a:pt x="771" y="498"/>
                </a:cubicBezTo>
                <a:cubicBezTo>
                  <a:pt x="766" y="503"/>
                  <a:pt x="723" y="516"/>
                  <a:pt x="766" y="545"/>
                </a:cubicBezTo>
                <a:cubicBezTo>
                  <a:pt x="774" y="551"/>
                  <a:pt x="780" y="552"/>
                  <a:pt x="785" y="543"/>
                </a:cubicBezTo>
                <a:cubicBezTo>
                  <a:pt x="797" y="523"/>
                  <a:pt x="787" y="512"/>
                  <a:pt x="792" y="501"/>
                </a:cubicBezTo>
                <a:cubicBezTo>
                  <a:pt x="796" y="490"/>
                  <a:pt x="803" y="493"/>
                  <a:pt x="798" y="470"/>
                </a:cubicBezTo>
                <a:cubicBezTo>
                  <a:pt x="784" y="410"/>
                  <a:pt x="823" y="404"/>
                  <a:pt x="739" y="357"/>
                </a:cubicBezTo>
                <a:cubicBezTo>
                  <a:pt x="675" y="323"/>
                  <a:pt x="740" y="344"/>
                  <a:pt x="719" y="25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1"/>
          <p:cNvSpPr txBox="1"/>
          <p:nvPr>
            <p:ph idx="1" type="subTitle"/>
          </p:nvPr>
        </p:nvSpPr>
        <p:spPr>
          <a:xfrm>
            <a:off x="1386825" y="1901300"/>
            <a:ext cx="2697600" cy="9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304" name="Google Shape;304;p41"/>
          <p:cNvSpPr txBox="1"/>
          <p:nvPr>
            <p:ph idx="2" type="subTitle"/>
          </p:nvPr>
        </p:nvSpPr>
        <p:spPr>
          <a:xfrm>
            <a:off x="5059312" y="1901300"/>
            <a:ext cx="2697600" cy="9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extremely poisonous</a:t>
            </a:r>
            <a:endParaRPr/>
          </a:p>
        </p:txBody>
      </p:sp>
      <p:sp>
        <p:nvSpPr>
          <p:cNvPr id="305" name="Google Shape;305;p41"/>
          <p:cNvSpPr txBox="1"/>
          <p:nvPr>
            <p:ph idx="3" type="subTitle"/>
          </p:nvPr>
        </p:nvSpPr>
        <p:spPr>
          <a:xfrm>
            <a:off x="1386825" y="3409475"/>
            <a:ext cx="2697600" cy="9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and was named after a god</a:t>
            </a:r>
            <a:endParaRPr/>
          </a:p>
        </p:txBody>
      </p:sp>
      <p:sp>
        <p:nvSpPr>
          <p:cNvPr id="306" name="Google Shape;306;p41"/>
          <p:cNvSpPr txBox="1"/>
          <p:nvPr>
            <p:ph idx="4" type="subTitle"/>
          </p:nvPr>
        </p:nvSpPr>
        <p:spPr>
          <a:xfrm>
            <a:off x="5059312" y="3409475"/>
            <a:ext cx="2697600" cy="9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mostly of hydrogen and helium. It’s the sixth planet from the Sun</a:t>
            </a:r>
            <a:endParaRPr/>
          </a:p>
        </p:txBody>
      </p:sp>
      <p:sp>
        <p:nvSpPr>
          <p:cNvPr id="307" name="Google Shape;307;p41"/>
          <p:cNvSpPr txBox="1"/>
          <p:nvPr>
            <p:ph idx="5" type="subTitle"/>
          </p:nvPr>
        </p:nvSpPr>
        <p:spPr>
          <a:xfrm>
            <a:off x="1387112" y="1531750"/>
            <a:ext cx="2697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08" name="Google Shape;308;p41"/>
          <p:cNvSpPr txBox="1"/>
          <p:nvPr>
            <p:ph idx="6" type="subTitle"/>
          </p:nvPr>
        </p:nvSpPr>
        <p:spPr>
          <a:xfrm>
            <a:off x="1387112" y="3040000"/>
            <a:ext cx="2697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a:t>
            </a:r>
            <a:r>
              <a:rPr lang="en"/>
              <a:t>upiter</a:t>
            </a:r>
            <a:endParaRPr/>
          </a:p>
        </p:txBody>
      </p:sp>
      <p:sp>
        <p:nvSpPr>
          <p:cNvPr id="309" name="Google Shape;309;p41"/>
          <p:cNvSpPr txBox="1"/>
          <p:nvPr>
            <p:ph idx="7" type="subTitle"/>
          </p:nvPr>
        </p:nvSpPr>
        <p:spPr>
          <a:xfrm>
            <a:off x="5059254" y="1531750"/>
            <a:ext cx="2697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10" name="Google Shape;310;p41"/>
          <p:cNvSpPr txBox="1"/>
          <p:nvPr>
            <p:ph idx="8" type="subTitle"/>
          </p:nvPr>
        </p:nvSpPr>
        <p:spPr>
          <a:xfrm>
            <a:off x="5059254" y="3040000"/>
            <a:ext cx="26976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11" name="Google Shape;311;p41"/>
          <p:cNvSpPr txBox="1"/>
          <p:nvPr>
            <p:ph type="title"/>
          </p:nvPr>
        </p:nvSpPr>
        <p:spPr>
          <a:xfrm>
            <a:off x="720000" y="5467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ivide the content into four ideas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eviewing concepts is a good idea</a:t>
            </a:r>
            <a:endParaRPr/>
          </a:p>
        </p:txBody>
      </p:sp>
      <p:sp>
        <p:nvSpPr>
          <p:cNvPr id="317" name="Google Shape;317;p42"/>
          <p:cNvSpPr txBox="1"/>
          <p:nvPr>
            <p:ph idx="1" type="subTitle"/>
          </p:nvPr>
        </p:nvSpPr>
        <p:spPr>
          <a:xfrm>
            <a:off x="720000" y="1905625"/>
            <a:ext cx="2264700" cy="9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 which gives the planet its reddish cast</a:t>
            </a:r>
            <a:endParaRPr/>
          </a:p>
        </p:txBody>
      </p:sp>
      <p:sp>
        <p:nvSpPr>
          <p:cNvPr id="318" name="Google Shape;318;p42"/>
          <p:cNvSpPr txBox="1"/>
          <p:nvPr>
            <p:ph idx="2" type="subTitle"/>
          </p:nvPr>
        </p:nvSpPr>
        <p:spPr>
          <a:xfrm>
            <a:off x="3439502" y="1905625"/>
            <a:ext cx="2264700" cy="9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a:t>
            </a:r>
            <a:endParaRPr/>
          </a:p>
        </p:txBody>
      </p:sp>
      <p:sp>
        <p:nvSpPr>
          <p:cNvPr id="319" name="Google Shape;319;p42"/>
          <p:cNvSpPr txBox="1"/>
          <p:nvPr>
            <p:ph idx="3" type="subTitle"/>
          </p:nvPr>
        </p:nvSpPr>
        <p:spPr>
          <a:xfrm>
            <a:off x="720000" y="3417100"/>
            <a:ext cx="2264700" cy="9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a:t>
            </a:r>
            <a:r>
              <a:rPr lang="en"/>
              <a:t>in the Solar System</a:t>
            </a:r>
            <a:r>
              <a:rPr lang="en"/>
              <a:t> that harbors life. We all live on this planet</a:t>
            </a:r>
            <a:endParaRPr/>
          </a:p>
        </p:txBody>
      </p:sp>
      <p:sp>
        <p:nvSpPr>
          <p:cNvPr id="320" name="Google Shape;320;p42"/>
          <p:cNvSpPr txBox="1"/>
          <p:nvPr>
            <p:ph idx="4" type="subTitle"/>
          </p:nvPr>
        </p:nvSpPr>
        <p:spPr>
          <a:xfrm>
            <a:off x="3439500" y="3417100"/>
            <a:ext cx="2264700" cy="9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rings. It's composed mostly of hydrogen and helium. It’s the sixth planet from the Sun</a:t>
            </a:r>
            <a:endParaRPr/>
          </a:p>
        </p:txBody>
      </p:sp>
      <p:sp>
        <p:nvSpPr>
          <p:cNvPr id="321" name="Google Shape;321;p42"/>
          <p:cNvSpPr txBox="1"/>
          <p:nvPr>
            <p:ph idx="5" type="subTitle"/>
          </p:nvPr>
        </p:nvSpPr>
        <p:spPr>
          <a:xfrm>
            <a:off x="6159000" y="1905625"/>
            <a:ext cx="2264700" cy="9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It’s also the fourth-largest planet by diameter in the Solar System</a:t>
            </a:r>
            <a:endParaRPr/>
          </a:p>
        </p:txBody>
      </p:sp>
      <p:sp>
        <p:nvSpPr>
          <p:cNvPr id="322" name="Google Shape;322;p42"/>
          <p:cNvSpPr txBox="1"/>
          <p:nvPr>
            <p:ph idx="6" type="subTitle"/>
          </p:nvPr>
        </p:nvSpPr>
        <p:spPr>
          <a:xfrm>
            <a:off x="6159000" y="3417100"/>
            <a:ext cx="2264700" cy="9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a:t>
            </a:r>
            <a:endParaRPr/>
          </a:p>
        </p:txBody>
      </p:sp>
      <p:sp>
        <p:nvSpPr>
          <p:cNvPr id="323" name="Google Shape;323;p42"/>
          <p:cNvSpPr txBox="1"/>
          <p:nvPr>
            <p:ph idx="7" type="subTitle"/>
          </p:nvPr>
        </p:nvSpPr>
        <p:spPr>
          <a:xfrm>
            <a:off x="720000" y="1531750"/>
            <a:ext cx="22647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24" name="Google Shape;324;p42"/>
          <p:cNvSpPr txBox="1"/>
          <p:nvPr>
            <p:ph idx="8" type="subTitle"/>
          </p:nvPr>
        </p:nvSpPr>
        <p:spPr>
          <a:xfrm>
            <a:off x="3439500" y="1531750"/>
            <a:ext cx="22647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25" name="Google Shape;325;p42"/>
          <p:cNvSpPr txBox="1"/>
          <p:nvPr>
            <p:ph idx="9" type="subTitle"/>
          </p:nvPr>
        </p:nvSpPr>
        <p:spPr>
          <a:xfrm>
            <a:off x="6159001" y="1531750"/>
            <a:ext cx="22647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26" name="Google Shape;326;p42"/>
          <p:cNvSpPr txBox="1"/>
          <p:nvPr>
            <p:ph idx="13" type="subTitle"/>
          </p:nvPr>
        </p:nvSpPr>
        <p:spPr>
          <a:xfrm>
            <a:off x="720000" y="3040000"/>
            <a:ext cx="22647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327" name="Google Shape;327;p42"/>
          <p:cNvSpPr txBox="1"/>
          <p:nvPr>
            <p:ph idx="14" type="subTitle"/>
          </p:nvPr>
        </p:nvSpPr>
        <p:spPr>
          <a:xfrm>
            <a:off x="3439500" y="3040000"/>
            <a:ext cx="22647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28" name="Google Shape;328;p42"/>
          <p:cNvSpPr txBox="1"/>
          <p:nvPr>
            <p:ph idx="15" type="subTitle"/>
          </p:nvPr>
        </p:nvSpPr>
        <p:spPr>
          <a:xfrm>
            <a:off x="6159000" y="3040000"/>
            <a:ext cx="22647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3"/>
          <p:cNvSpPr txBox="1"/>
          <p:nvPr>
            <p:ph type="title"/>
          </p:nvPr>
        </p:nvSpPr>
        <p:spPr>
          <a:xfrm>
            <a:off x="2749050" y="1647725"/>
            <a:ext cx="3645900" cy="184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a:t>
            </a:r>
            <a:r>
              <a:rPr lang="en"/>
              <a:t>wesome words</a:t>
            </a:r>
            <a:endParaRPr/>
          </a:p>
        </p:txBody>
      </p:sp>
      <p:sp>
        <p:nvSpPr>
          <p:cNvPr id="334" name="Google Shape;334;p43"/>
          <p:cNvSpPr/>
          <p:nvPr/>
        </p:nvSpPr>
        <p:spPr>
          <a:xfrm>
            <a:off x="-4013488" y="402062"/>
            <a:ext cx="6162252" cy="4339625"/>
          </a:xfrm>
          <a:custGeom>
            <a:rect b="b" l="l" r="r" t="t"/>
            <a:pathLst>
              <a:path extrusionOk="0" h="578" w="821">
                <a:moveTo>
                  <a:pt x="741" y="164"/>
                </a:moveTo>
                <a:cubicBezTo>
                  <a:pt x="771" y="207"/>
                  <a:pt x="762" y="192"/>
                  <a:pt x="763" y="206"/>
                </a:cubicBezTo>
                <a:cubicBezTo>
                  <a:pt x="764" y="214"/>
                  <a:pt x="774" y="218"/>
                  <a:pt x="782" y="217"/>
                </a:cubicBezTo>
                <a:cubicBezTo>
                  <a:pt x="790" y="215"/>
                  <a:pt x="788" y="217"/>
                  <a:pt x="794" y="218"/>
                </a:cubicBezTo>
                <a:cubicBezTo>
                  <a:pt x="804" y="221"/>
                  <a:pt x="807" y="210"/>
                  <a:pt x="808" y="209"/>
                </a:cubicBezTo>
                <a:cubicBezTo>
                  <a:pt x="811" y="206"/>
                  <a:pt x="819" y="206"/>
                  <a:pt x="820" y="195"/>
                </a:cubicBezTo>
                <a:cubicBezTo>
                  <a:pt x="821" y="187"/>
                  <a:pt x="809" y="130"/>
                  <a:pt x="792" y="97"/>
                </a:cubicBezTo>
                <a:cubicBezTo>
                  <a:pt x="781" y="74"/>
                  <a:pt x="788" y="55"/>
                  <a:pt x="781" y="49"/>
                </a:cubicBezTo>
                <a:cubicBezTo>
                  <a:pt x="776" y="44"/>
                  <a:pt x="778" y="50"/>
                  <a:pt x="774" y="39"/>
                </a:cubicBezTo>
                <a:cubicBezTo>
                  <a:pt x="769" y="27"/>
                  <a:pt x="756" y="38"/>
                  <a:pt x="750" y="13"/>
                </a:cubicBezTo>
                <a:cubicBezTo>
                  <a:pt x="747" y="0"/>
                  <a:pt x="738" y="17"/>
                  <a:pt x="737" y="31"/>
                </a:cubicBezTo>
                <a:cubicBezTo>
                  <a:pt x="728" y="21"/>
                  <a:pt x="715" y="16"/>
                  <a:pt x="702" y="16"/>
                </a:cubicBezTo>
                <a:cubicBezTo>
                  <a:pt x="708" y="18"/>
                  <a:pt x="713" y="24"/>
                  <a:pt x="714" y="31"/>
                </a:cubicBezTo>
                <a:cubicBezTo>
                  <a:pt x="707" y="25"/>
                  <a:pt x="697" y="23"/>
                  <a:pt x="688" y="23"/>
                </a:cubicBezTo>
                <a:cubicBezTo>
                  <a:pt x="694" y="23"/>
                  <a:pt x="700" y="28"/>
                  <a:pt x="702" y="34"/>
                </a:cubicBezTo>
                <a:cubicBezTo>
                  <a:pt x="692" y="29"/>
                  <a:pt x="677" y="36"/>
                  <a:pt x="669" y="26"/>
                </a:cubicBezTo>
                <a:cubicBezTo>
                  <a:pt x="671" y="31"/>
                  <a:pt x="675" y="36"/>
                  <a:pt x="681" y="38"/>
                </a:cubicBezTo>
                <a:cubicBezTo>
                  <a:pt x="657" y="40"/>
                  <a:pt x="651" y="28"/>
                  <a:pt x="665" y="43"/>
                </a:cubicBezTo>
                <a:cubicBezTo>
                  <a:pt x="645" y="47"/>
                  <a:pt x="641" y="37"/>
                  <a:pt x="654" y="50"/>
                </a:cubicBezTo>
                <a:cubicBezTo>
                  <a:pt x="646" y="51"/>
                  <a:pt x="639" y="52"/>
                  <a:pt x="631" y="47"/>
                </a:cubicBezTo>
                <a:cubicBezTo>
                  <a:pt x="632" y="51"/>
                  <a:pt x="634" y="54"/>
                  <a:pt x="637" y="56"/>
                </a:cubicBezTo>
                <a:cubicBezTo>
                  <a:pt x="630" y="58"/>
                  <a:pt x="623" y="57"/>
                  <a:pt x="617" y="55"/>
                </a:cubicBezTo>
                <a:cubicBezTo>
                  <a:pt x="619" y="59"/>
                  <a:pt x="622" y="61"/>
                  <a:pt x="626" y="63"/>
                </a:cubicBezTo>
                <a:cubicBezTo>
                  <a:pt x="608" y="68"/>
                  <a:pt x="599" y="61"/>
                  <a:pt x="616" y="70"/>
                </a:cubicBezTo>
                <a:cubicBezTo>
                  <a:pt x="601" y="77"/>
                  <a:pt x="583" y="76"/>
                  <a:pt x="572" y="88"/>
                </a:cubicBezTo>
                <a:cubicBezTo>
                  <a:pt x="579" y="82"/>
                  <a:pt x="588" y="80"/>
                  <a:pt x="597" y="82"/>
                </a:cubicBezTo>
                <a:cubicBezTo>
                  <a:pt x="586" y="85"/>
                  <a:pt x="576" y="90"/>
                  <a:pt x="567" y="96"/>
                </a:cubicBezTo>
                <a:cubicBezTo>
                  <a:pt x="573" y="94"/>
                  <a:pt x="579" y="93"/>
                  <a:pt x="585" y="94"/>
                </a:cubicBezTo>
                <a:cubicBezTo>
                  <a:pt x="571" y="93"/>
                  <a:pt x="562" y="115"/>
                  <a:pt x="547" y="112"/>
                </a:cubicBezTo>
                <a:cubicBezTo>
                  <a:pt x="555" y="114"/>
                  <a:pt x="564" y="112"/>
                  <a:pt x="570" y="106"/>
                </a:cubicBezTo>
                <a:cubicBezTo>
                  <a:pt x="563" y="115"/>
                  <a:pt x="552" y="120"/>
                  <a:pt x="541" y="121"/>
                </a:cubicBezTo>
                <a:cubicBezTo>
                  <a:pt x="545" y="123"/>
                  <a:pt x="550" y="124"/>
                  <a:pt x="555" y="122"/>
                </a:cubicBezTo>
                <a:cubicBezTo>
                  <a:pt x="551" y="123"/>
                  <a:pt x="548" y="128"/>
                  <a:pt x="545" y="130"/>
                </a:cubicBezTo>
                <a:cubicBezTo>
                  <a:pt x="457" y="181"/>
                  <a:pt x="393" y="163"/>
                  <a:pt x="323" y="146"/>
                </a:cubicBezTo>
                <a:cubicBezTo>
                  <a:pt x="287" y="137"/>
                  <a:pt x="269" y="142"/>
                  <a:pt x="230" y="156"/>
                </a:cubicBezTo>
                <a:cubicBezTo>
                  <a:pt x="222" y="159"/>
                  <a:pt x="216" y="152"/>
                  <a:pt x="208" y="149"/>
                </a:cubicBezTo>
                <a:cubicBezTo>
                  <a:pt x="196" y="143"/>
                  <a:pt x="182" y="146"/>
                  <a:pt x="169" y="150"/>
                </a:cubicBezTo>
                <a:cubicBezTo>
                  <a:pt x="117" y="166"/>
                  <a:pt x="135" y="201"/>
                  <a:pt x="112" y="217"/>
                </a:cubicBezTo>
                <a:cubicBezTo>
                  <a:pt x="117" y="214"/>
                  <a:pt x="122" y="209"/>
                  <a:pt x="125" y="203"/>
                </a:cubicBezTo>
                <a:cubicBezTo>
                  <a:pt x="123" y="218"/>
                  <a:pt x="115" y="231"/>
                  <a:pt x="104" y="241"/>
                </a:cubicBezTo>
                <a:cubicBezTo>
                  <a:pt x="111" y="237"/>
                  <a:pt x="118" y="231"/>
                  <a:pt x="123" y="224"/>
                </a:cubicBezTo>
                <a:cubicBezTo>
                  <a:pt x="124" y="283"/>
                  <a:pt x="75" y="318"/>
                  <a:pt x="61" y="259"/>
                </a:cubicBezTo>
                <a:cubicBezTo>
                  <a:pt x="58" y="271"/>
                  <a:pt x="63" y="285"/>
                  <a:pt x="73" y="293"/>
                </a:cubicBezTo>
                <a:cubicBezTo>
                  <a:pt x="59" y="294"/>
                  <a:pt x="44" y="284"/>
                  <a:pt x="39" y="271"/>
                </a:cubicBezTo>
                <a:cubicBezTo>
                  <a:pt x="39" y="282"/>
                  <a:pt x="45" y="292"/>
                  <a:pt x="55" y="298"/>
                </a:cubicBezTo>
                <a:cubicBezTo>
                  <a:pt x="30" y="299"/>
                  <a:pt x="7" y="318"/>
                  <a:pt x="0" y="342"/>
                </a:cubicBezTo>
                <a:cubicBezTo>
                  <a:pt x="9" y="329"/>
                  <a:pt x="20" y="313"/>
                  <a:pt x="37" y="317"/>
                </a:cubicBezTo>
                <a:cubicBezTo>
                  <a:pt x="32" y="322"/>
                  <a:pt x="28" y="329"/>
                  <a:pt x="28" y="336"/>
                </a:cubicBezTo>
                <a:cubicBezTo>
                  <a:pt x="33" y="327"/>
                  <a:pt x="41" y="321"/>
                  <a:pt x="51" y="317"/>
                </a:cubicBezTo>
                <a:cubicBezTo>
                  <a:pt x="41" y="347"/>
                  <a:pt x="43" y="326"/>
                  <a:pt x="62" y="321"/>
                </a:cubicBezTo>
                <a:cubicBezTo>
                  <a:pt x="59" y="324"/>
                  <a:pt x="57" y="329"/>
                  <a:pt x="56" y="333"/>
                </a:cubicBezTo>
                <a:cubicBezTo>
                  <a:pt x="63" y="329"/>
                  <a:pt x="66" y="322"/>
                  <a:pt x="73" y="319"/>
                </a:cubicBezTo>
                <a:cubicBezTo>
                  <a:pt x="72" y="320"/>
                  <a:pt x="73" y="348"/>
                  <a:pt x="30" y="349"/>
                </a:cubicBezTo>
                <a:cubicBezTo>
                  <a:pt x="40" y="351"/>
                  <a:pt x="51" y="351"/>
                  <a:pt x="61" y="349"/>
                </a:cubicBezTo>
                <a:cubicBezTo>
                  <a:pt x="56" y="356"/>
                  <a:pt x="48" y="360"/>
                  <a:pt x="40" y="361"/>
                </a:cubicBezTo>
                <a:cubicBezTo>
                  <a:pt x="48" y="361"/>
                  <a:pt x="57" y="358"/>
                  <a:pt x="63" y="353"/>
                </a:cubicBezTo>
                <a:cubicBezTo>
                  <a:pt x="57" y="367"/>
                  <a:pt x="41" y="377"/>
                  <a:pt x="26" y="376"/>
                </a:cubicBezTo>
                <a:cubicBezTo>
                  <a:pt x="50" y="383"/>
                  <a:pt x="62" y="375"/>
                  <a:pt x="29" y="386"/>
                </a:cubicBezTo>
                <a:cubicBezTo>
                  <a:pt x="42" y="387"/>
                  <a:pt x="55" y="385"/>
                  <a:pt x="68" y="381"/>
                </a:cubicBezTo>
                <a:cubicBezTo>
                  <a:pt x="66" y="387"/>
                  <a:pt x="61" y="391"/>
                  <a:pt x="55" y="393"/>
                </a:cubicBezTo>
                <a:cubicBezTo>
                  <a:pt x="88" y="386"/>
                  <a:pt x="114" y="362"/>
                  <a:pt x="129" y="333"/>
                </a:cubicBezTo>
                <a:cubicBezTo>
                  <a:pt x="129" y="342"/>
                  <a:pt x="127" y="351"/>
                  <a:pt x="123" y="359"/>
                </a:cubicBezTo>
                <a:cubicBezTo>
                  <a:pt x="135" y="349"/>
                  <a:pt x="133" y="330"/>
                  <a:pt x="143" y="317"/>
                </a:cubicBezTo>
                <a:cubicBezTo>
                  <a:pt x="145" y="326"/>
                  <a:pt x="144" y="335"/>
                  <a:pt x="140" y="343"/>
                </a:cubicBezTo>
                <a:cubicBezTo>
                  <a:pt x="143" y="338"/>
                  <a:pt x="148" y="338"/>
                  <a:pt x="159" y="320"/>
                </a:cubicBezTo>
                <a:cubicBezTo>
                  <a:pt x="182" y="281"/>
                  <a:pt x="170" y="254"/>
                  <a:pt x="174" y="222"/>
                </a:cubicBezTo>
                <a:cubicBezTo>
                  <a:pt x="175" y="211"/>
                  <a:pt x="186" y="174"/>
                  <a:pt x="202" y="173"/>
                </a:cubicBezTo>
                <a:cubicBezTo>
                  <a:pt x="202" y="191"/>
                  <a:pt x="178" y="208"/>
                  <a:pt x="173" y="244"/>
                </a:cubicBezTo>
                <a:cubicBezTo>
                  <a:pt x="169" y="275"/>
                  <a:pt x="183" y="304"/>
                  <a:pt x="185" y="312"/>
                </a:cubicBezTo>
                <a:cubicBezTo>
                  <a:pt x="187" y="322"/>
                  <a:pt x="175" y="357"/>
                  <a:pt x="162" y="370"/>
                </a:cubicBezTo>
                <a:cubicBezTo>
                  <a:pt x="153" y="378"/>
                  <a:pt x="137" y="385"/>
                  <a:pt x="135" y="399"/>
                </a:cubicBezTo>
                <a:cubicBezTo>
                  <a:pt x="134" y="412"/>
                  <a:pt x="142" y="411"/>
                  <a:pt x="132" y="442"/>
                </a:cubicBezTo>
                <a:cubicBezTo>
                  <a:pt x="114" y="502"/>
                  <a:pt x="113" y="494"/>
                  <a:pt x="113" y="503"/>
                </a:cubicBezTo>
                <a:cubicBezTo>
                  <a:pt x="113" y="510"/>
                  <a:pt x="112" y="513"/>
                  <a:pt x="105" y="512"/>
                </a:cubicBezTo>
                <a:cubicBezTo>
                  <a:pt x="99" y="511"/>
                  <a:pt x="89" y="515"/>
                  <a:pt x="87" y="517"/>
                </a:cubicBezTo>
                <a:cubicBezTo>
                  <a:pt x="82" y="522"/>
                  <a:pt x="84" y="540"/>
                  <a:pt x="89" y="553"/>
                </a:cubicBezTo>
                <a:cubicBezTo>
                  <a:pt x="90" y="555"/>
                  <a:pt x="90" y="556"/>
                  <a:pt x="94" y="555"/>
                </a:cubicBezTo>
                <a:cubicBezTo>
                  <a:pt x="112" y="552"/>
                  <a:pt x="126" y="527"/>
                  <a:pt x="133" y="521"/>
                </a:cubicBezTo>
                <a:cubicBezTo>
                  <a:pt x="140" y="515"/>
                  <a:pt x="142" y="516"/>
                  <a:pt x="145" y="505"/>
                </a:cubicBezTo>
                <a:cubicBezTo>
                  <a:pt x="151" y="484"/>
                  <a:pt x="153" y="446"/>
                  <a:pt x="163" y="431"/>
                </a:cubicBezTo>
                <a:cubicBezTo>
                  <a:pt x="169" y="423"/>
                  <a:pt x="237" y="352"/>
                  <a:pt x="237" y="352"/>
                </a:cubicBezTo>
                <a:cubicBezTo>
                  <a:pt x="245" y="345"/>
                  <a:pt x="253" y="340"/>
                  <a:pt x="260" y="333"/>
                </a:cubicBezTo>
                <a:cubicBezTo>
                  <a:pt x="261" y="332"/>
                  <a:pt x="261" y="332"/>
                  <a:pt x="262" y="332"/>
                </a:cubicBezTo>
                <a:cubicBezTo>
                  <a:pt x="297" y="352"/>
                  <a:pt x="285" y="418"/>
                  <a:pt x="286" y="425"/>
                </a:cubicBezTo>
                <a:cubicBezTo>
                  <a:pt x="289" y="445"/>
                  <a:pt x="309" y="452"/>
                  <a:pt x="337" y="533"/>
                </a:cubicBezTo>
                <a:cubicBezTo>
                  <a:pt x="342" y="549"/>
                  <a:pt x="347" y="541"/>
                  <a:pt x="351" y="545"/>
                </a:cubicBezTo>
                <a:cubicBezTo>
                  <a:pt x="357" y="552"/>
                  <a:pt x="340" y="571"/>
                  <a:pt x="360" y="576"/>
                </a:cubicBezTo>
                <a:cubicBezTo>
                  <a:pt x="367" y="578"/>
                  <a:pt x="392" y="578"/>
                  <a:pt x="395" y="570"/>
                </a:cubicBezTo>
                <a:cubicBezTo>
                  <a:pt x="398" y="564"/>
                  <a:pt x="388" y="561"/>
                  <a:pt x="386" y="550"/>
                </a:cubicBezTo>
                <a:cubicBezTo>
                  <a:pt x="385" y="546"/>
                  <a:pt x="381" y="543"/>
                  <a:pt x="378" y="541"/>
                </a:cubicBezTo>
                <a:cubicBezTo>
                  <a:pt x="364" y="530"/>
                  <a:pt x="361" y="511"/>
                  <a:pt x="353" y="497"/>
                </a:cubicBezTo>
                <a:cubicBezTo>
                  <a:pt x="314" y="434"/>
                  <a:pt x="332" y="404"/>
                  <a:pt x="334" y="391"/>
                </a:cubicBezTo>
                <a:cubicBezTo>
                  <a:pt x="337" y="371"/>
                  <a:pt x="328" y="350"/>
                  <a:pt x="335" y="331"/>
                </a:cubicBezTo>
                <a:cubicBezTo>
                  <a:pt x="363" y="336"/>
                  <a:pt x="403" y="364"/>
                  <a:pt x="469" y="359"/>
                </a:cubicBezTo>
                <a:cubicBezTo>
                  <a:pt x="530" y="355"/>
                  <a:pt x="528" y="347"/>
                  <a:pt x="530" y="360"/>
                </a:cubicBezTo>
                <a:cubicBezTo>
                  <a:pt x="536" y="439"/>
                  <a:pt x="538" y="442"/>
                  <a:pt x="535" y="451"/>
                </a:cubicBezTo>
                <a:cubicBezTo>
                  <a:pt x="531" y="461"/>
                  <a:pt x="510" y="476"/>
                  <a:pt x="502" y="479"/>
                </a:cubicBezTo>
                <a:cubicBezTo>
                  <a:pt x="492" y="484"/>
                  <a:pt x="481" y="484"/>
                  <a:pt x="475" y="495"/>
                </a:cubicBezTo>
                <a:cubicBezTo>
                  <a:pt x="474" y="498"/>
                  <a:pt x="474" y="507"/>
                  <a:pt x="467" y="504"/>
                </a:cubicBezTo>
                <a:cubicBezTo>
                  <a:pt x="462" y="502"/>
                  <a:pt x="462" y="500"/>
                  <a:pt x="455" y="502"/>
                </a:cubicBezTo>
                <a:cubicBezTo>
                  <a:pt x="444" y="505"/>
                  <a:pt x="441" y="508"/>
                  <a:pt x="442" y="521"/>
                </a:cubicBezTo>
                <a:cubicBezTo>
                  <a:pt x="443" y="555"/>
                  <a:pt x="440" y="559"/>
                  <a:pt x="475" y="532"/>
                </a:cubicBezTo>
                <a:cubicBezTo>
                  <a:pt x="480" y="527"/>
                  <a:pt x="482" y="523"/>
                  <a:pt x="489" y="520"/>
                </a:cubicBezTo>
                <a:cubicBezTo>
                  <a:pt x="508" y="511"/>
                  <a:pt x="509" y="506"/>
                  <a:pt x="517" y="497"/>
                </a:cubicBezTo>
                <a:cubicBezTo>
                  <a:pt x="530" y="482"/>
                  <a:pt x="553" y="475"/>
                  <a:pt x="562" y="462"/>
                </a:cubicBezTo>
                <a:cubicBezTo>
                  <a:pt x="580" y="437"/>
                  <a:pt x="565" y="378"/>
                  <a:pt x="583" y="375"/>
                </a:cubicBezTo>
                <a:cubicBezTo>
                  <a:pt x="595" y="394"/>
                  <a:pt x="606" y="414"/>
                  <a:pt x="615" y="435"/>
                </a:cubicBezTo>
                <a:cubicBezTo>
                  <a:pt x="634" y="478"/>
                  <a:pt x="642" y="458"/>
                  <a:pt x="661" y="528"/>
                </a:cubicBezTo>
                <a:cubicBezTo>
                  <a:pt x="667" y="549"/>
                  <a:pt x="675" y="540"/>
                  <a:pt x="680" y="545"/>
                </a:cubicBezTo>
                <a:cubicBezTo>
                  <a:pt x="687" y="552"/>
                  <a:pt x="671" y="566"/>
                  <a:pt x="690" y="574"/>
                </a:cubicBezTo>
                <a:cubicBezTo>
                  <a:pt x="696" y="577"/>
                  <a:pt x="719" y="578"/>
                  <a:pt x="729" y="571"/>
                </a:cubicBezTo>
                <a:cubicBezTo>
                  <a:pt x="702" y="520"/>
                  <a:pt x="709" y="549"/>
                  <a:pt x="690" y="517"/>
                </a:cubicBezTo>
                <a:cubicBezTo>
                  <a:pt x="647" y="443"/>
                  <a:pt x="677" y="483"/>
                  <a:pt x="653" y="430"/>
                </a:cubicBezTo>
                <a:cubicBezTo>
                  <a:pt x="637" y="393"/>
                  <a:pt x="625" y="332"/>
                  <a:pt x="626" y="327"/>
                </a:cubicBezTo>
                <a:cubicBezTo>
                  <a:pt x="627" y="316"/>
                  <a:pt x="637" y="316"/>
                  <a:pt x="641" y="293"/>
                </a:cubicBezTo>
                <a:cubicBezTo>
                  <a:pt x="647" y="260"/>
                  <a:pt x="637" y="264"/>
                  <a:pt x="674" y="204"/>
                </a:cubicBezTo>
                <a:cubicBezTo>
                  <a:pt x="686" y="183"/>
                  <a:pt x="692" y="160"/>
                  <a:pt x="714" y="147"/>
                </a:cubicBezTo>
                <a:cubicBezTo>
                  <a:pt x="721" y="157"/>
                  <a:pt x="735" y="155"/>
                  <a:pt x="741" y="16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35" name="Google Shape;335;p43"/>
          <p:cNvSpPr/>
          <p:nvPr/>
        </p:nvSpPr>
        <p:spPr>
          <a:xfrm flipH="1">
            <a:off x="6995237" y="402062"/>
            <a:ext cx="6162252" cy="4339625"/>
          </a:xfrm>
          <a:custGeom>
            <a:rect b="b" l="l" r="r" t="t"/>
            <a:pathLst>
              <a:path extrusionOk="0" h="578" w="821">
                <a:moveTo>
                  <a:pt x="741" y="164"/>
                </a:moveTo>
                <a:cubicBezTo>
                  <a:pt x="771" y="207"/>
                  <a:pt x="762" y="192"/>
                  <a:pt x="763" y="206"/>
                </a:cubicBezTo>
                <a:cubicBezTo>
                  <a:pt x="764" y="214"/>
                  <a:pt x="774" y="218"/>
                  <a:pt x="782" y="217"/>
                </a:cubicBezTo>
                <a:cubicBezTo>
                  <a:pt x="790" y="215"/>
                  <a:pt x="788" y="217"/>
                  <a:pt x="794" y="218"/>
                </a:cubicBezTo>
                <a:cubicBezTo>
                  <a:pt x="804" y="221"/>
                  <a:pt x="807" y="210"/>
                  <a:pt x="808" y="209"/>
                </a:cubicBezTo>
                <a:cubicBezTo>
                  <a:pt x="811" y="206"/>
                  <a:pt x="819" y="206"/>
                  <a:pt x="820" y="195"/>
                </a:cubicBezTo>
                <a:cubicBezTo>
                  <a:pt x="821" y="187"/>
                  <a:pt x="809" y="130"/>
                  <a:pt x="792" y="97"/>
                </a:cubicBezTo>
                <a:cubicBezTo>
                  <a:pt x="781" y="74"/>
                  <a:pt x="788" y="55"/>
                  <a:pt x="781" y="49"/>
                </a:cubicBezTo>
                <a:cubicBezTo>
                  <a:pt x="776" y="44"/>
                  <a:pt x="778" y="50"/>
                  <a:pt x="774" y="39"/>
                </a:cubicBezTo>
                <a:cubicBezTo>
                  <a:pt x="769" y="27"/>
                  <a:pt x="756" y="38"/>
                  <a:pt x="750" y="13"/>
                </a:cubicBezTo>
                <a:cubicBezTo>
                  <a:pt x="747" y="0"/>
                  <a:pt x="738" y="17"/>
                  <a:pt x="737" y="31"/>
                </a:cubicBezTo>
                <a:cubicBezTo>
                  <a:pt x="728" y="21"/>
                  <a:pt x="715" y="16"/>
                  <a:pt x="702" y="16"/>
                </a:cubicBezTo>
                <a:cubicBezTo>
                  <a:pt x="708" y="18"/>
                  <a:pt x="713" y="24"/>
                  <a:pt x="714" y="31"/>
                </a:cubicBezTo>
                <a:cubicBezTo>
                  <a:pt x="707" y="25"/>
                  <a:pt x="697" y="23"/>
                  <a:pt x="688" y="23"/>
                </a:cubicBezTo>
                <a:cubicBezTo>
                  <a:pt x="694" y="23"/>
                  <a:pt x="700" y="28"/>
                  <a:pt x="702" y="34"/>
                </a:cubicBezTo>
                <a:cubicBezTo>
                  <a:pt x="692" y="29"/>
                  <a:pt x="677" y="36"/>
                  <a:pt x="669" y="26"/>
                </a:cubicBezTo>
                <a:cubicBezTo>
                  <a:pt x="671" y="31"/>
                  <a:pt x="675" y="36"/>
                  <a:pt x="681" y="38"/>
                </a:cubicBezTo>
                <a:cubicBezTo>
                  <a:pt x="657" y="40"/>
                  <a:pt x="651" y="28"/>
                  <a:pt x="665" y="43"/>
                </a:cubicBezTo>
                <a:cubicBezTo>
                  <a:pt x="645" y="47"/>
                  <a:pt x="641" y="37"/>
                  <a:pt x="654" y="50"/>
                </a:cubicBezTo>
                <a:cubicBezTo>
                  <a:pt x="646" y="51"/>
                  <a:pt x="639" y="52"/>
                  <a:pt x="631" y="47"/>
                </a:cubicBezTo>
                <a:cubicBezTo>
                  <a:pt x="632" y="51"/>
                  <a:pt x="634" y="54"/>
                  <a:pt x="637" y="56"/>
                </a:cubicBezTo>
                <a:cubicBezTo>
                  <a:pt x="630" y="58"/>
                  <a:pt x="623" y="57"/>
                  <a:pt x="617" y="55"/>
                </a:cubicBezTo>
                <a:cubicBezTo>
                  <a:pt x="619" y="59"/>
                  <a:pt x="622" y="61"/>
                  <a:pt x="626" y="63"/>
                </a:cubicBezTo>
                <a:cubicBezTo>
                  <a:pt x="608" y="68"/>
                  <a:pt x="599" y="61"/>
                  <a:pt x="616" y="70"/>
                </a:cubicBezTo>
                <a:cubicBezTo>
                  <a:pt x="601" y="77"/>
                  <a:pt x="583" y="76"/>
                  <a:pt x="572" y="88"/>
                </a:cubicBezTo>
                <a:cubicBezTo>
                  <a:pt x="579" y="82"/>
                  <a:pt x="588" y="80"/>
                  <a:pt x="597" y="82"/>
                </a:cubicBezTo>
                <a:cubicBezTo>
                  <a:pt x="586" y="85"/>
                  <a:pt x="576" y="90"/>
                  <a:pt x="567" y="96"/>
                </a:cubicBezTo>
                <a:cubicBezTo>
                  <a:pt x="573" y="94"/>
                  <a:pt x="579" y="93"/>
                  <a:pt x="585" y="94"/>
                </a:cubicBezTo>
                <a:cubicBezTo>
                  <a:pt x="571" y="93"/>
                  <a:pt x="562" y="115"/>
                  <a:pt x="547" y="112"/>
                </a:cubicBezTo>
                <a:cubicBezTo>
                  <a:pt x="555" y="114"/>
                  <a:pt x="564" y="112"/>
                  <a:pt x="570" y="106"/>
                </a:cubicBezTo>
                <a:cubicBezTo>
                  <a:pt x="563" y="115"/>
                  <a:pt x="552" y="120"/>
                  <a:pt x="541" y="121"/>
                </a:cubicBezTo>
                <a:cubicBezTo>
                  <a:pt x="545" y="123"/>
                  <a:pt x="550" y="124"/>
                  <a:pt x="555" y="122"/>
                </a:cubicBezTo>
                <a:cubicBezTo>
                  <a:pt x="551" y="123"/>
                  <a:pt x="548" y="128"/>
                  <a:pt x="545" y="130"/>
                </a:cubicBezTo>
                <a:cubicBezTo>
                  <a:pt x="457" y="181"/>
                  <a:pt x="393" y="163"/>
                  <a:pt x="323" y="146"/>
                </a:cubicBezTo>
                <a:cubicBezTo>
                  <a:pt x="287" y="137"/>
                  <a:pt x="269" y="142"/>
                  <a:pt x="230" y="156"/>
                </a:cubicBezTo>
                <a:cubicBezTo>
                  <a:pt x="222" y="159"/>
                  <a:pt x="216" y="152"/>
                  <a:pt x="208" y="149"/>
                </a:cubicBezTo>
                <a:cubicBezTo>
                  <a:pt x="196" y="143"/>
                  <a:pt x="182" y="146"/>
                  <a:pt x="169" y="150"/>
                </a:cubicBezTo>
                <a:cubicBezTo>
                  <a:pt x="117" y="166"/>
                  <a:pt x="135" y="201"/>
                  <a:pt x="112" y="217"/>
                </a:cubicBezTo>
                <a:cubicBezTo>
                  <a:pt x="117" y="214"/>
                  <a:pt x="122" y="209"/>
                  <a:pt x="125" y="203"/>
                </a:cubicBezTo>
                <a:cubicBezTo>
                  <a:pt x="123" y="218"/>
                  <a:pt x="115" y="231"/>
                  <a:pt x="104" y="241"/>
                </a:cubicBezTo>
                <a:cubicBezTo>
                  <a:pt x="111" y="237"/>
                  <a:pt x="118" y="231"/>
                  <a:pt x="123" y="224"/>
                </a:cubicBezTo>
                <a:cubicBezTo>
                  <a:pt x="124" y="283"/>
                  <a:pt x="75" y="318"/>
                  <a:pt x="61" y="259"/>
                </a:cubicBezTo>
                <a:cubicBezTo>
                  <a:pt x="58" y="271"/>
                  <a:pt x="63" y="285"/>
                  <a:pt x="73" y="293"/>
                </a:cubicBezTo>
                <a:cubicBezTo>
                  <a:pt x="59" y="294"/>
                  <a:pt x="44" y="284"/>
                  <a:pt x="39" y="271"/>
                </a:cubicBezTo>
                <a:cubicBezTo>
                  <a:pt x="39" y="282"/>
                  <a:pt x="45" y="292"/>
                  <a:pt x="55" y="298"/>
                </a:cubicBezTo>
                <a:cubicBezTo>
                  <a:pt x="30" y="299"/>
                  <a:pt x="7" y="318"/>
                  <a:pt x="0" y="342"/>
                </a:cubicBezTo>
                <a:cubicBezTo>
                  <a:pt x="9" y="329"/>
                  <a:pt x="20" y="313"/>
                  <a:pt x="37" y="317"/>
                </a:cubicBezTo>
                <a:cubicBezTo>
                  <a:pt x="32" y="322"/>
                  <a:pt x="28" y="329"/>
                  <a:pt x="28" y="336"/>
                </a:cubicBezTo>
                <a:cubicBezTo>
                  <a:pt x="33" y="327"/>
                  <a:pt x="41" y="321"/>
                  <a:pt x="51" y="317"/>
                </a:cubicBezTo>
                <a:cubicBezTo>
                  <a:pt x="41" y="347"/>
                  <a:pt x="43" y="326"/>
                  <a:pt x="62" y="321"/>
                </a:cubicBezTo>
                <a:cubicBezTo>
                  <a:pt x="59" y="324"/>
                  <a:pt x="57" y="329"/>
                  <a:pt x="56" y="333"/>
                </a:cubicBezTo>
                <a:cubicBezTo>
                  <a:pt x="63" y="329"/>
                  <a:pt x="66" y="322"/>
                  <a:pt x="73" y="319"/>
                </a:cubicBezTo>
                <a:cubicBezTo>
                  <a:pt x="72" y="320"/>
                  <a:pt x="73" y="348"/>
                  <a:pt x="30" y="349"/>
                </a:cubicBezTo>
                <a:cubicBezTo>
                  <a:pt x="40" y="351"/>
                  <a:pt x="51" y="351"/>
                  <a:pt x="61" y="349"/>
                </a:cubicBezTo>
                <a:cubicBezTo>
                  <a:pt x="56" y="356"/>
                  <a:pt x="48" y="360"/>
                  <a:pt x="40" y="361"/>
                </a:cubicBezTo>
                <a:cubicBezTo>
                  <a:pt x="48" y="361"/>
                  <a:pt x="57" y="358"/>
                  <a:pt x="63" y="353"/>
                </a:cubicBezTo>
                <a:cubicBezTo>
                  <a:pt x="57" y="367"/>
                  <a:pt x="41" y="377"/>
                  <a:pt x="26" y="376"/>
                </a:cubicBezTo>
                <a:cubicBezTo>
                  <a:pt x="50" y="383"/>
                  <a:pt x="62" y="375"/>
                  <a:pt x="29" y="386"/>
                </a:cubicBezTo>
                <a:cubicBezTo>
                  <a:pt x="42" y="387"/>
                  <a:pt x="55" y="385"/>
                  <a:pt x="68" y="381"/>
                </a:cubicBezTo>
                <a:cubicBezTo>
                  <a:pt x="66" y="387"/>
                  <a:pt x="61" y="391"/>
                  <a:pt x="55" y="393"/>
                </a:cubicBezTo>
                <a:cubicBezTo>
                  <a:pt x="88" y="386"/>
                  <a:pt x="114" y="362"/>
                  <a:pt x="129" y="333"/>
                </a:cubicBezTo>
                <a:cubicBezTo>
                  <a:pt x="129" y="342"/>
                  <a:pt x="127" y="351"/>
                  <a:pt x="123" y="359"/>
                </a:cubicBezTo>
                <a:cubicBezTo>
                  <a:pt x="135" y="349"/>
                  <a:pt x="133" y="330"/>
                  <a:pt x="143" y="317"/>
                </a:cubicBezTo>
                <a:cubicBezTo>
                  <a:pt x="145" y="326"/>
                  <a:pt x="144" y="335"/>
                  <a:pt x="140" y="343"/>
                </a:cubicBezTo>
                <a:cubicBezTo>
                  <a:pt x="143" y="338"/>
                  <a:pt x="148" y="338"/>
                  <a:pt x="159" y="320"/>
                </a:cubicBezTo>
                <a:cubicBezTo>
                  <a:pt x="182" y="281"/>
                  <a:pt x="170" y="254"/>
                  <a:pt x="174" y="222"/>
                </a:cubicBezTo>
                <a:cubicBezTo>
                  <a:pt x="175" y="211"/>
                  <a:pt x="186" y="174"/>
                  <a:pt x="202" y="173"/>
                </a:cubicBezTo>
                <a:cubicBezTo>
                  <a:pt x="202" y="191"/>
                  <a:pt x="178" y="208"/>
                  <a:pt x="173" y="244"/>
                </a:cubicBezTo>
                <a:cubicBezTo>
                  <a:pt x="169" y="275"/>
                  <a:pt x="183" y="304"/>
                  <a:pt x="185" y="312"/>
                </a:cubicBezTo>
                <a:cubicBezTo>
                  <a:pt x="187" y="322"/>
                  <a:pt x="175" y="357"/>
                  <a:pt x="162" y="370"/>
                </a:cubicBezTo>
                <a:cubicBezTo>
                  <a:pt x="153" y="378"/>
                  <a:pt x="137" y="385"/>
                  <a:pt x="135" y="399"/>
                </a:cubicBezTo>
                <a:cubicBezTo>
                  <a:pt x="134" y="412"/>
                  <a:pt x="142" y="411"/>
                  <a:pt x="132" y="442"/>
                </a:cubicBezTo>
                <a:cubicBezTo>
                  <a:pt x="114" y="502"/>
                  <a:pt x="113" y="494"/>
                  <a:pt x="113" y="503"/>
                </a:cubicBezTo>
                <a:cubicBezTo>
                  <a:pt x="113" y="510"/>
                  <a:pt x="112" y="513"/>
                  <a:pt x="105" y="512"/>
                </a:cubicBezTo>
                <a:cubicBezTo>
                  <a:pt x="99" y="511"/>
                  <a:pt x="89" y="515"/>
                  <a:pt x="87" y="517"/>
                </a:cubicBezTo>
                <a:cubicBezTo>
                  <a:pt x="82" y="522"/>
                  <a:pt x="84" y="540"/>
                  <a:pt x="89" y="553"/>
                </a:cubicBezTo>
                <a:cubicBezTo>
                  <a:pt x="90" y="555"/>
                  <a:pt x="90" y="556"/>
                  <a:pt x="94" y="555"/>
                </a:cubicBezTo>
                <a:cubicBezTo>
                  <a:pt x="112" y="552"/>
                  <a:pt x="126" y="527"/>
                  <a:pt x="133" y="521"/>
                </a:cubicBezTo>
                <a:cubicBezTo>
                  <a:pt x="140" y="515"/>
                  <a:pt x="142" y="516"/>
                  <a:pt x="145" y="505"/>
                </a:cubicBezTo>
                <a:cubicBezTo>
                  <a:pt x="151" y="484"/>
                  <a:pt x="153" y="446"/>
                  <a:pt x="163" y="431"/>
                </a:cubicBezTo>
                <a:cubicBezTo>
                  <a:pt x="169" y="423"/>
                  <a:pt x="237" y="352"/>
                  <a:pt x="237" y="352"/>
                </a:cubicBezTo>
                <a:cubicBezTo>
                  <a:pt x="245" y="345"/>
                  <a:pt x="253" y="340"/>
                  <a:pt x="260" y="333"/>
                </a:cubicBezTo>
                <a:cubicBezTo>
                  <a:pt x="261" y="332"/>
                  <a:pt x="261" y="332"/>
                  <a:pt x="262" y="332"/>
                </a:cubicBezTo>
                <a:cubicBezTo>
                  <a:pt x="297" y="352"/>
                  <a:pt x="285" y="418"/>
                  <a:pt x="286" y="425"/>
                </a:cubicBezTo>
                <a:cubicBezTo>
                  <a:pt x="289" y="445"/>
                  <a:pt x="309" y="452"/>
                  <a:pt x="337" y="533"/>
                </a:cubicBezTo>
                <a:cubicBezTo>
                  <a:pt x="342" y="549"/>
                  <a:pt x="347" y="541"/>
                  <a:pt x="351" y="545"/>
                </a:cubicBezTo>
                <a:cubicBezTo>
                  <a:pt x="357" y="552"/>
                  <a:pt x="340" y="571"/>
                  <a:pt x="360" y="576"/>
                </a:cubicBezTo>
                <a:cubicBezTo>
                  <a:pt x="367" y="578"/>
                  <a:pt x="392" y="578"/>
                  <a:pt x="395" y="570"/>
                </a:cubicBezTo>
                <a:cubicBezTo>
                  <a:pt x="398" y="564"/>
                  <a:pt x="388" y="561"/>
                  <a:pt x="386" y="550"/>
                </a:cubicBezTo>
                <a:cubicBezTo>
                  <a:pt x="385" y="546"/>
                  <a:pt x="381" y="543"/>
                  <a:pt x="378" y="541"/>
                </a:cubicBezTo>
                <a:cubicBezTo>
                  <a:pt x="364" y="530"/>
                  <a:pt x="361" y="511"/>
                  <a:pt x="353" y="497"/>
                </a:cubicBezTo>
                <a:cubicBezTo>
                  <a:pt x="314" y="434"/>
                  <a:pt x="332" y="404"/>
                  <a:pt x="334" y="391"/>
                </a:cubicBezTo>
                <a:cubicBezTo>
                  <a:pt x="337" y="371"/>
                  <a:pt x="328" y="350"/>
                  <a:pt x="335" y="331"/>
                </a:cubicBezTo>
                <a:cubicBezTo>
                  <a:pt x="363" y="336"/>
                  <a:pt x="403" y="364"/>
                  <a:pt x="469" y="359"/>
                </a:cubicBezTo>
                <a:cubicBezTo>
                  <a:pt x="530" y="355"/>
                  <a:pt x="528" y="347"/>
                  <a:pt x="530" y="360"/>
                </a:cubicBezTo>
                <a:cubicBezTo>
                  <a:pt x="536" y="439"/>
                  <a:pt x="538" y="442"/>
                  <a:pt x="535" y="451"/>
                </a:cubicBezTo>
                <a:cubicBezTo>
                  <a:pt x="531" y="461"/>
                  <a:pt x="510" y="476"/>
                  <a:pt x="502" y="479"/>
                </a:cubicBezTo>
                <a:cubicBezTo>
                  <a:pt x="492" y="484"/>
                  <a:pt x="481" y="484"/>
                  <a:pt x="475" y="495"/>
                </a:cubicBezTo>
                <a:cubicBezTo>
                  <a:pt x="474" y="498"/>
                  <a:pt x="474" y="507"/>
                  <a:pt x="467" y="504"/>
                </a:cubicBezTo>
                <a:cubicBezTo>
                  <a:pt x="462" y="502"/>
                  <a:pt x="462" y="500"/>
                  <a:pt x="455" y="502"/>
                </a:cubicBezTo>
                <a:cubicBezTo>
                  <a:pt x="444" y="505"/>
                  <a:pt x="441" y="508"/>
                  <a:pt x="442" y="521"/>
                </a:cubicBezTo>
                <a:cubicBezTo>
                  <a:pt x="443" y="555"/>
                  <a:pt x="440" y="559"/>
                  <a:pt x="475" y="532"/>
                </a:cubicBezTo>
                <a:cubicBezTo>
                  <a:pt x="480" y="527"/>
                  <a:pt x="482" y="523"/>
                  <a:pt x="489" y="520"/>
                </a:cubicBezTo>
                <a:cubicBezTo>
                  <a:pt x="508" y="511"/>
                  <a:pt x="509" y="506"/>
                  <a:pt x="517" y="497"/>
                </a:cubicBezTo>
                <a:cubicBezTo>
                  <a:pt x="530" y="482"/>
                  <a:pt x="553" y="475"/>
                  <a:pt x="562" y="462"/>
                </a:cubicBezTo>
                <a:cubicBezTo>
                  <a:pt x="580" y="437"/>
                  <a:pt x="565" y="378"/>
                  <a:pt x="583" y="375"/>
                </a:cubicBezTo>
                <a:cubicBezTo>
                  <a:pt x="595" y="394"/>
                  <a:pt x="606" y="414"/>
                  <a:pt x="615" y="435"/>
                </a:cubicBezTo>
                <a:cubicBezTo>
                  <a:pt x="634" y="478"/>
                  <a:pt x="642" y="458"/>
                  <a:pt x="661" y="528"/>
                </a:cubicBezTo>
                <a:cubicBezTo>
                  <a:pt x="667" y="549"/>
                  <a:pt x="675" y="540"/>
                  <a:pt x="680" y="545"/>
                </a:cubicBezTo>
                <a:cubicBezTo>
                  <a:pt x="687" y="552"/>
                  <a:pt x="671" y="566"/>
                  <a:pt x="690" y="574"/>
                </a:cubicBezTo>
                <a:cubicBezTo>
                  <a:pt x="696" y="577"/>
                  <a:pt x="719" y="578"/>
                  <a:pt x="729" y="571"/>
                </a:cubicBezTo>
                <a:cubicBezTo>
                  <a:pt x="702" y="520"/>
                  <a:pt x="709" y="549"/>
                  <a:pt x="690" y="517"/>
                </a:cubicBezTo>
                <a:cubicBezTo>
                  <a:pt x="647" y="443"/>
                  <a:pt x="677" y="483"/>
                  <a:pt x="653" y="430"/>
                </a:cubicBezTo>
                <a:cubicBezTo>
                  <a:pt x="637" y="393"/>
                  <a:pt x="625" y="332"/>
                  <a:pt x="626" y="327"/>
                </a:cubicBezTo>
                <a:cubicBezTo>
                  <a:pt x="627" y="316"/>
                  <a:pt x="637" y="316"/>
                  <a:pt x="641" y="293"/>
                </a:cubicBezTo>
                <a:cubicBezTo>
                  <a:pt x="647" y="260"/>
                  <a:pt x="637" y="264"/>
                  <a:pt x="674" y="204"/>
                </a:cubicBezTo>
                <a:cubicBezTo>
                  <a:pt x="686" y="183"/>
                  <a:pt x="692" y="160"/>
                  <a:pt x="714" y="147"/>
                </a:cubicBezTo>
                <a:cubicBezTo>
                  <a:pt x="721" y="157"/>
                  <a:pt x="735" y="155"/>
                  <a:pt x="741" y="16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4"/>
          <p:cNvSpPr txBox="1"/>
          <p:nvPr>
            <p:ph idx="1" type="subTitle"/>
          </p:nvPr>
        </p:nvSpPr>
        <p:spPr>
          <a:xfrm>
            <a:off x="1290425" y="698075"/>
            <a:ext cx="6852300" cy="1582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that can inspire the reader”</a:t>
            </a:r>
            <a:endParaRPr/>
          </a:p>
        </p:txBody>
      </p:sp>
      <p:sp>
        <p:nvSpPr>
          <p:cNvPr id="341" name="Google Shape;341;p44"/>
          <p:cNvSpPr txBox="1"/>
          <p:nvPr>
            <p:ph type="title"/>
          </p:nvPr>
        </p:nvSpPr>
        <p:spPr>
          <a:xfrm>
            <a:off x="4076525" y="2391250"/>
            <a:ext cx="40662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342" name="Google Shape;342;p44"/>
          <p:cNvSpPr/>
          <p:nvPr/>
        </p:nvSpPr>
        <p:spPr>
          <a:xfrm>
            <a:off x="-721925" y="2930800"/>
            <a:ext cx="5687926" cy="2838300"/>
          </a:xfrm>
          <a:custGeom>
            <a:rect b="b" l="l" r="r" t="t"/>
            <a:pathLst>
              <a:path extrusionOk="0" h="546" w="1168">
                <a:moveTo>
                  <a:pt x="513" y="92"/>
                </a:moveTo>
                <a:cubicBezTo>
                  <a:pt x="642" y="111"/>
                  <a:pt x="623" y="106"/>
                  <a:pt x="766" y="60"/>
                </a:cubicBezTo>
                <a:cubicBezTo>
                  <a:pt x="760" y="57"/>
                  <a:pt x="754" y="52"/>
                  <a:pt x="751" y="46"/>
                </a:cubicBezTo>
                <a:cubicBezTo>
                  <a:pt x="763" y="52"/>
                  <a:pt x="778" y="53"/>
                  <a:pt x="791" y="50"/>
                </a:cubicBezTo>
                <a:cubicBezTo>
                  <a:pt x="785" y="47"/>
                  <a:pt x="779" y="42"/>
                  <a:pt x="776" y="36"/>
                </a:cubicBezTo>
                <a:cubicBezTo>
                  <a:pt x="794" y="42"/>
                  <a:pt x="816" y="43"/>
                  <a:pt x="834" y="35"/>
                </a:cubicBezTo>
                <a:cubicBezTo>
                  <a:pt x="830" y="33"/>
                  <a:pt x="826" y="30"/>
                  <a:pt x="824" y="25"/>
                </a:cubicBezTo>
                <a:cubicBezTo>
                  <a:pt x="834" y="31"/>
                  <a:pt x="845" y="34"/>
                  <a:pt x="856" y="33"/>
                </a:cubicBezTo>
                <a:cubicBezTo>
                  <a:pt x="851" y="31"/>
                  <a:pt x="846" y="26"/>
                  <a:pt x="845" y="20"/>
                </a:cubicBezTo>
                <a:cubicBezTo>
                  <a:pt x="855" y="29"/>
                  <a:pt x="869" y="34"/>
                  <a:pt x="882" y="32"/>
                </a:cubicBezTo>
                <a:cubicBezTo>
                  <a:pt x="876" y="30"/>
                  <a:pt x="872" y="24"/>
                  <a:pt x="871" y="19"/>
                </a:cubicBezTo>
                <a:cubicBezTo>
                  <a:pt x="879" y="23"/>
                  <a:pt x="887" y="27"/>
                  <a:pt x="896" y="29"/>
                </a:cubicBezTo>
                <a:cubicBezTo>
                  <a:pt x="890" y="26"/>
                  <a:pt x="887" y="19"/>
                  <a:pt x="888" y="13"/>
                </a:cubicBezTo>
                <a:cubicBezTo>
                  <a:pt x="887" y="22"/>
                  <a:pt x="922" y="30"/>
                  <a:pt x="927" y="29"/>
                </a:cubicBezTo>
                <a:cubicBezTo>
                  <a:pt x="921" y="22"/>
                  <a:pt x="926" y="10"/>
                  <a:pt x="927" y="1"/>
                </a:cubicBezTo>
                <a:cubicBezTo>
                  <a:pt x="924" y="24"/>
                  <a:pt x="940" y="24"/>
                  <a:pt x="946" y="29"/>
                </a:cubicBezTo>
                <a:cubicBezTo>
                  <a:pt x="941" y="20"/>
                  <a:pt x="943" y="0"/>
                  <a:pt x="946" y="2"/>
                </a:cubicBezTo>
                <a:cubicBezTo>
                  <a:pt x="947" y="15"/>
                  <a:pt x="957" y="28"/>
                  <a:pt x="970" y="29"/>
                </a:cubicBezTo>
                <a:cubicBezTo>
                  <a:pt x="968" y="26"/>
                  <a:pt x="969" y="21"/>
                  <a:pt x="970" y="20"/>
                </a:cubicBezTo>
                <a:cubicBezTo>
                  <a:pt x="973" y="17"/>
                  <a:pt x="975" y="28"/>
                  <a:pt x="990" y="36"/>
                </a:cubicBezTo>
                <a:cubicBezTo>
                  <a:pt x="987" y="31"/>
                  <a:pt x="987" y="25"/>
                  <a:pt x="991" y="21"/>
                </a:cubicBezTo>
                <a:cubicBezTo>
                  <a:pt x="993" y="32"/>
                  <a:pt x="1006" y="36"/>
                  <a:pt x="1016" y="38"/>
                </a:cubicBezTo>
                <a:cubicBezTo>
                  <a:pt x="1014" y="35"/>
                  <a:pt x="1011" y="29"/>
                  <a:pt x="1013" y="25"/>
                </a:cubicBezTo>
                <a:cubicBezTo>
                  <a:pt x="1019" y="31"/>
                  <a:pt x="1026" y="36"/>
                  <a:pt x="1034" y="39"/>
                </a:cubicBezTo>
                <a:cubicBezTo>
                  <a:pt x="1025" y="32"/>
                  <a:pt x="1023" y="20"/>
                  <a:pt x="1025" y="10"/>
                </a:cubicBezTo>
                <a:cubicBezTo>
                  <a:pt x="1032" y="9"/>
                  <a:pt x="1034" y="19"/>
                  <a:pt x="1038" y="22"/>
                </a:cubicBezTo>
                <a:cubicBezTo>
                  <a:pt x="1043" y="26"/>
                  <a:pt x="1049" y="28"/>
                  <a:pt x="1055" y="31"/>
                </a:cubicBezTo>
                <a:cubicBezTo>
                  <a:pt x="1066" y="36"/>
                  <a:pt x="1080" y="42"/>
                  <a:pt x="1086" y="53"/>
                </a:cubicBezTo>
                <a:cubicBezTo>
                  <a:pt x="1090" y="64"/>
                  <a:pt x="1092" y="72"/>
                  <a:pt x="1101" y="80"/>
                </a:cubicBezTo>
                <a:cubicBezTo>
                  <a:pt x="1133" y="108"/>
                  <a:pt x="1104" y="100"/>
                  <a:pt x="1126" y="132"/>
                </a:cubicBezTo>
                <a:cubicBezTo>
                  <a:pt x="1131" y="132"/>
                  <a:pt x="1145" y="165"/>
                  <a:pt x="1161" y="179"/>
                </a:cubicBezTo>
                <a:cubicBezTo>
                  <a:pt x="1165" y="183"/>
                  <a:pt x="1168" y="190"/>
                  <a:pt x="1165" y="195"/>
                </a:cubicBezTo>
                <a:cubicBezTo>
                  <a:pt x="1164" y="197"/>
                  <a:pt x="1162" y="198"/>
                  <a:pt x="1160" y="199"/>
                </a:cubicBezTo>
                <a:cubicBezTo>
                  <a:pt x="1151" y="207"/>
                  <a:pt x="1153" y="219"/>
                  <a:pt x="1127" y="221"/>
                </a:cubicBezTo>
                <a:cubicBezTo>
                  <a:pt x="1097" y="223"/>
                  <a:pt x="1113" y="202"/>
                  <a:pt x="1099" y="194"/>
                </a:cubicBezTo>
                <a:cubicBezTo>
                  <a:pt x="1096" y="192"/>
                  <a:pt x="1093" y="191"/>
                  <a:pt x="1089" y="190"/>
                </a:cubicBezTo>
                <a:cubicBezTo>
                  <a:pt x="1079" y="186"/>
                  <a:pt x="1072" y="177"/>
                  <a:pt x="1062" y="173"/>
                </a:cubicBezTo>
                <a:cubicBezTo>
                  <a:pt x="1053" y="170"/>
                  <a:pt x="1039" y="171"/>
                  <a:pt x="1029" y="156"/>
                </a:cubicBezTo>
                <a:cubicBezTo>
                  <a:pt x="1022" y="147"/>
                  <a:pt x="1031" y="137"/>
                  <a:pt x="1008" y="134"/>
                </a:cubicBezTo>
                <a:cubicBezTo>
                  <a:pt x="966" y="127"/>
                  <a:pt x="957" y="137"/>
                  <a:pt x="914" y="158"/>
                </a:cubicBezTo>
                <a:cubicBezTo>
                  <a:pt x="902" y="164"/>
                  <a:pt x="906" y="175"/>
                  <a:pt x="907" y="185"/>
                </a:cubicBezTo>
                <a:cubicBezTo>
                  <a:pt x="908" y="195"/>
                  <a:pt x="907" y="205"/>
                  <a:pt x="907" y="215"/>
                </a:cubicBezTo>
                <a:cubicBezTo>
                  <a:pt x="906" y="227"/>
                  <a:pt x="905" y="238"/>
                  <a:pt x="891" y="247"/>
                </a:cubicBezTo>
                <a:cubicBezTo>
                  <a:pt x="947" y="307"/>
                  <a:pt x="987" y="301"/>
                  <a:pt x="1007" y="329"/>
                </a:cubicBezTo>
                <a:cubicBezTo>
                  <a:pt x="1042" y="379"/>
                  <a:pt x="1120" y="416"/>
                  <a:pt x="1117" y="459"/>
                </a:cubicBezTo>
                <a:cubicBezTo>
                  <a:pt x="1108" y="461"/>
                  <a:pt x="1098" y="463"/>
                  <a:pt x="1089" y="460"/>
                </a:cubicBezTo>
                <a:cubicBezTo>
                  <a:pt x="1080" y="457"/>
                  <a:pt x="1073" y="447"/>
                  <a:pt x="1076" y="438"/>
                </a:cubicBezTo>
                <a:cubicBezTo>
                  <a:pt x="1077" y="434"/>
                  <a:pt x="1080" y="431"/>
                  <a:pt x="1079" y="427"/>
                </a:cubicBezTo>
                <a:cubicBezTo>
                  <a:pt x="1077" y="423"/>
                  <a:pt x="1072" y="422"/>
                  <a:pt x="1067" y="423"/>
                </a:cubicBezTo>
                <a:cubicBezTo>
                  <a:pt x="1057" y="425"/>
                  <a:pt x="1053" y="427"/>
                  <a:pt x="1047" y="415"/>
                </a:cubicBezTo>
                <a:cubicBezTo>
                  <a:pt x="1034" y="392"/>
                  <a:pt x="1008" y="363"/>
                  <a:pt x="986" y="353"/>
                </a:cubicBezTo>
                <a:cubicBezTo>
                  <a:pt x="955" y="340"/>
                  <a:pt x="956" y="336"/>
                  <a:pt x="937" y="329"/>
                </a:cubicBezTo>
                <a:cubicBezTo>
                  <a:pt x="912" y="320"/>
                  <a:pt x="888" y="311"/>
                  <a:pt x="863" y="302"/>
                </a:cubicBezTo>
                <a:cubicBezTo>
                  <a:pt x="904" y="388"/>
                  <a:pt x="921" y="479"/>
                  <a:pt x="961" y="509"/>
                </a:cubicBezTo>
                <a:cubicBezTo>
                  <a:pt x="999" y="537"/>
                  <a:pt x="942" y="546"/>
                  <a:pt x="934" y="530"/>
                </a:cubicBezTo>
                <a:cubicBezTo>
                  <a:pt x="931" y="524"/>
                  <a:pt x="932" y="516"/>
                  <a:pt x="926" y="514"/>
                </a:cubicBezTo>
                <a:cubicBezTo>
                  <a:pt x="924" y="513"/>
                  <a:pt x="922" y="513"/>
                  <a:pt x="919" y="513"/>
                </a:cubicBezTo>
                <a:cubicBezTo>
                  <a:pt x="904" y="510"/>
                  <a:pt x="916" y="496"/>
                  <a:pt x="888" y="443"/>
                </a:cubicBezTo>
                <a:cubicBezTo>
                  <a:pt x="880" y="427"/>
                  <a:pt x="877" y="430"/>
                  <a:pt x="871" y="424"/>
                </a:cubicBezTo>
                <a:cubicBezTo>
                  <a:pt x="862" y="416"/>
                  <a:pt x="859" y="360"/>
                  <a:pt x="791" y="290"/>
                </a:cubicBezTo>
                <a:cubicBezTo>
                  <a:pt x="775" y="287"/>
                  <a:pt x="760" y="293"/>
                  <a:pt x="744" y="295"/>
                </a:cubicBezTo>
                <a:cubicBezTo>
                  <a:pt x="624" y="318"/>
                  <a:pt x="511" y="208"/>
                  <a:pt x="449" y="287"/>
                </a:cubicBezTo>
                <a:cubicBezTo>
                  <a:pt x="390" y="361"/>
                  <a:pt x="306" y="362"/>
                  <a:pt x="286" y="448"/>
                </a:cubicBezTo>
                <a:cubicBezTo>
                  <a:pt x="283" y="461"/>
                  <a:pt x="282" y="475"/>
                  <a:pt x="279" y="488"/>
                </a:cubicBezTo>
                <a:cubicBezTo>
                  <a:pt x="275" y="500"/>
                  <a:pt x="276" y="507"/>
                  <a:pt x="288" y="513"/>
                </a:cubicBezTo>
                <a:cubicBezTo>
                  <a:pt x="296" y="516"/>
                  <a:pt x="300" y="525"/>
                  <a:pt x="298" y="532"/>
                </a:cubicBezTo>
                <a:cubicBezTo>
                  <a:pt x="287" y="536"/>
                  <a:pt x="275" y="540"/>
                  <a:pt x="264" y="536"/>
                </a:cubicBezTo>
                <a:cubicBezTo>
                  <a:pt x="262" y="536"/>
                  <a:pt x="261" y="535"/>
                  <a:pt x="260" y="535"/>
                </a:cubicBezTo>
                <a:cubicBezTo>
                  <a:pt x="255" y="530"/>
                  <a:pt x="261" y="518"/>
                  <a:pt x="254" y="512"/>
                </a:cubicBezTo>
                <a:cubicBezTo>
                  <a:pt x="254" y="511"/>
                  <a:pt x="243" y="510"/>
                  <a:pt x="245" y="498"/>
                </a:cubicBezTo>
                <a:cubicBezTo>
                  <a:pt x="245" y="493"/>
                  <a:pt x="248" y="489"/>
                  <a:pt x="250" y="484"/>
                </a:cubicBezTo>
                <a:cubicBezTo>
                  <a:pt x="257" y="469"/>
                  <a:pt x="256" y="452"/>
                  <a:pt x="258" y="436"/>
                </a:cubicBezTo>
                <a:cubicBezTo>
                  <a:pt x="264" y="390"/>
                  <a:pt x="251" y="380"/>
                  <a:pt x="288" y="352"/>
                </a:cubicBezTo>
                <a:cubicBezTo>
                  <a:pt x="306" y="338"/>
                  <a:pt x="335" y="314"/>
                  <a:pt x="336" y="292"/>
                </a:cubicBezTo>
                <a:cubicBezTo>
                  <a:pt x="100" y="400"/>
                  <a:pt x="172" y="438"/>
                  <a:pt x="99" y="445"/>
                </a:cubicBezTo>
                <a:cubicBezTo>
                  <a:pt x="82" y="446"/>
                  <a:pt x="63" y="447"/>
                  <a:pt x="48" y="438"/>
                </a:cubicBezTo>
                <a:cubicBezTo>
                  <a:pt x="55" y="429"/>
                  <a:pt x="64" y="420"/>
                  <a:pt x="74" y="414"/>
                </a:cubicBezTo>
                <a:cubicBezTo>
                  <a:pt x="90" y="403"/>
                  <a:pt x="91" y="420"/>
                  <a:pt x="101" y="419"/>
                </a:cubicBezTo>
                <a:cubicBezTo>
                  <a:pt x="109" y="418"/>
                  <a:pt x="109" y="401"/>
                  <a:pt x="117" y="400"/>
                </a:cubicBezTo>
                <a:cubicBezTo>
                  <a:pt x="119" y="400"/>
                  <a:pt x="121" y="401"/>
                  <a:pt x="123" y="401"/>
                </a:cubicBezTo>
                <a:cubicBezTo>
                  <a:pt x="134" y="401"/>
                  <a:pt x="147" y="373"/>
                  <a:pt x="187" y="329"/>
                </a:cubicBezTo>
                <a:cubicBezTo>
                  <a:pt x="223" y="290"/>
                  <a:pt x="274" y="289"/>
                  <a:pt x="291" y="248"/>
                </a:cubicBezTo>
                <a:cubicBezTo>
                  <a:pt x="299" y="227"/>
                  <a:pt x="294" y="201"/>
                  <a:pt x="305" y="181"/>
                </a:cubicBezTo>
                <a:cubicBezTo>
                  <a:pt x="309" y="174"/>
                  <a:pt x="307" y="169"/>
                  <a:pt x="311" y="162"/>
                </a:cubicBezTo>
                <a:cubicBezTo>
                  <a:pt x="281" y="179"/>
                  <a:pt x="269" y="237"/>
                  <a:pt x="229" y="231"/>
                </a:cubicBezTo>
                <a:cubicBezTo>
                  <a:pt x="251" y="224"/>
                  <a:pt x="269" y="206"/>
                  <a:pt x="277" y="184"/>
                </a:cubicBezTo>
                <a:cubicBezTo>
                  <a:pt x="260" y="202"/>
                  <a:pt x="203" y="248"/>
                  <a:pt x="178" y="237"/>
                </a:cubicBezTo>
                <a:cubicBezTo>
                  <a:pt x="205" y="232"/>
                  <a:pt x="228" y="213"/>
                  <a:pt x="239" y="189"/>
                </a:cubicBezTo>
                <a:cubicBezTo>
                  <a:pt x="226" y="208"/>
                  <a:pt x="200" y="213"/>
                  <a:pt x="182" y="227"/>
                </a:cubicBezTo>
                <a:cubicBezTo>
                  <a:pt x="169" y="237"/>
                  <a:pt x="152" y="262"/>
                  <a:pt x="131" y="256"/>
                </a:cubicBezTo>
                <a:cubicBezTo>
                  <a:pt x="146" y="252"/>
                  <a:pt x="160" y="243"/>
                  <a:pt x="170" y="230"/>
                </a:cubicBezTo>
                <a:cubicBezTo>
                  <a:pt x="124" y="249"/>
                  <a:pt x="126" y="256"/>
                  <a:pt x="107" y="272"/>
                </a:cubicBezTo>
                <a:cubicBezTo>
                  <a:pt x="90" y="288"/>
                  <a:pt x="66" y="296"/>
                  <a:pt x="43" y="295"/>
                </a:cubicBezTo>
                <a:cubicBezTo>
                  <a:pt x="72" y="284"/>
                  <a:pt x="98" y="267"/>
                  <a:pt x="118" y="243"/>
                </a:cubicBezTo>
                <a:cubicBezTo>
                  <a:pt x="98" y="260"/>
                  <a:pt x="69" y="259"/>
                  <a:pt x="47" y="273"/>
                </a:cubicBezTo>
                <a:cubicBezTo>
                  <a:pt x="28" y="285"/>
                  <a:pt x="18" y="308"/>
                  <a:pt x="0" y="321"/>
                </a:cubicBezTo>
                <a:cubicBezTo>
                  <a:pt x="6" y="309"/>
                  <a:pt x="27" y="270"/>
                  <a:pt x="37" y="262"/>
                </a:cubicBezTo>
                <a:cubicBezTo>
                  <a:pt x="55" y="247"/>
                  <a:pt x="87" y="250"/>
                  <a:pt x="98" y="229"/>
                </a:cubicBezTo>
                <a:cubicBezTo>
                  <a:pt x="73" y="237"/>
                  <a:pt x="37" y="236"/>
                  <a:pt x="20" y="261"/>
                </a:cubicBezTo>
                <a:cubicBezTo>
                  <a:pt x="27" y="244"/>
                  <a:pt x="44" y="235"/>
                  <a:pt x="61" y="231"/>
                </a:cubicBezTo>
                <a:cubicBezTo>
                  <a:pt x="99" y="222"/>
                  <a:pt x="158" y="222"/>
                  <a:pt x="64" y="222"/>
                </a:cubicBezTo>
                <a:cubicBezTo>
                  <a:pt x="91" y="205"/>
                  <a:pt x="141" y="233"/>
                  <a:pt x="158" y="200"/>
                </a:cubicBezTo>
                <a:cubicBezTo>
                  <a:pt x="136" y="205"/>
                  <a:pt x="112" y="202"/>
                  <a:pt x="92" y="193"/>
                </a:cubicBezTo>
                <a:cubicBezTo>
                  <a:pt x="115" y="198"/>
                  <a:pt x="141" y="203"/>
                  <a:pt x="161" y="190"/>
                </a:cubicBezTo>
                <a:cubicBezTo>
                  <a:pt x="147" y="193"/>
                  <a:pt x="131" y="186"/>
                  <a:pt x="123" y="174"/>
                </a:cubicBezTo>
                <a:cubicBezTo>
                  <a:pt x="137" y="184"/>
                  <a:pt x="155" y="186"/>
                  <a:pt x="170" y="181"/>
                </a:cubicBezTo>
                <a:cubicBezTo>
                  <a:pt x="159" y="182"/>
                  <a:pt x="147" y="174"/>
                  <a:pt x="145" y="163"/>
                </a:cubicBezTo>
                <a:cubicBezTo>
                  <a:pt x="165" y="178"/>
                  <a:pt x="196" y="178"/>
                  <a:pt x="216" y="162"/>
                </a:cubicBezTo>
                <a:cubicBezTo>
                  <a:pt x="249" y="136"/>
                  <a:pt x="282" y="140"/>
                  <a:pt x="319" y="128"/>
                </a:cubicBezTo>
                <a:cubicBezTo>
                  <a:pt x="356" y="115"/>
                  <a:pt x="334" y="105"/>
                  <a:pt x="404" y="93"/>
                </a:cubicBezTo>
                <a:cubicBezTo>
                  <a:pt x="440" y="87"/>
                  <a:pt x="477" y="87"/>
                  <a:pt x="513" y="9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pic>
        <p:nvPicPr>
          <p:cNvPr id="347" name="Google Shape;347;p45"/>
          <p:cNvPicPr preferRelativeResize="0"/>
          <p:nvPr>
            <p:ph idx="2" type="pic"/>
          </p:nvPr>
        </p:nvPicPr>
        <p:blipFill rotWithShape="1">
          <a:blip r:embed="rId3">
            <a:alphaModFix/>
          </a:blip>
          <a:srcRect b="7806" l="0" r="0" t="7798"/>
          <a:stretch/>
        </p:blipFill>
        <p:spPr>
          <a:xfrm>
            <a:off x="0" y="0"/>
            <a:ext cx="9144003" cy="5143501"/>
          </a:xfrm>
          <a:prstGeom prst="rect">
            <a:avLst/>
          </a:prstGeom>
        </p:spPr>
      </p:pic>
      <p:sp>
        <p:nvSpPr>
          <p:cNvPr id="348" name="Google Shape;348;p45"/>
          <p:cNvSpPr txBox="1"/>
          <p:nvPr>
            <p:ph type="title"/>
          </p:nvPr>
        </p:nvSpPr>
        <p:spPr>
          <a:xfrm>
            <a:off x="1432125" y="3842425"/>
            <a:ext cx="6279900" cy="74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46"/>
          <p:cNvPicPr preferRelativeResize="0"/>
          <p:nvPr>
            <p:ph idx="2" type="pic"/>
          </p:nvPr>
        </p:nvPicPr>
        <p:blipFill rotWithShape="1">
          <a:blip r:embed="rId3">
            <a:alphaModFix/>
          </a:blip>
          <a:srcRect b="3323" l="0" r="0" t="3323"/>
          <a:stretch/>
        </p:blipFill>
        <p:spPr>
          <a:xfrm>
            <a:off x="5528813" y="539500"/>
            <a:ext cx="2901963" cy="4064502"/>
          </a:xfrm>
          <a:prstGeom prst="rect">
            <a:avLst/>
          </a:prstGeom>
        </p:spPr>
      </p:pic>
      <p:sp>
        <p:nvSpPr>
          <p:cNvPr id="354" name="Google Shape;354;p46"/>
          <p:cNvSpPr txBox="1"/>
          <p:nvPr>
            <p:ph type="title"/>
          </p:nvPr>
        </p:nvSpPr>
        <p:spPr>
          <a:xfrm>
            <a:off x="855050" y="1382075"/>
            <a:ext cx="3519600" cy="165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355" name="Google Shape;355;p46"/>
          <p:cNvSpPr txBox="1"/>
          <p:nvPr>
            <p:ph idx="1" type="subTitle"/>
          </p:nvPr>
        </p:nvSpPr>
        <p:spPr>
          <a:xfrm>
            <a:off x="855050" y="3031225"/>
            <a:ext cx="3519600" cy="73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7"/>
          <p:cNvSpPr txBox="1"/>
          <p:nvPr>
            <p:ph type="title"/>
          </p:nvPr>
        </p:nvSpPr>
        <p:spPr>
          <a:xfrm>
            <a:off x="2129925" y="1728450"/>
            <a:ext cx="4884300" cy="10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361" name="Google Shape;361;p47"/>
          <p:cNvSpPr txBox="1"/>
          <p:nvPr>
            <p:ph idx="1" type="subTitle"/>
          </p:nvPr>
        </p:nvSpPr>
        <p:spPr>
          <a:xfrm>
            <a:off x="2129925" y="2773650"/>
            <a:ext cx="48843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362" name="Google Shape;362;p47"/>
          <p:cNvSpPr/>
          <p:nvPr/>
        </p:nvSpPr>
        <p:spPr>
          <a:xfrm>
            <a:off x="-2841888" y="805825"/>
            <a:ext cx="4959920" cy="4432750"/>
          </a:xfrm>
          <a:custGeom>
            <a:rect b="b" l="l" r="r" t="t"/>
            <a:pathLst>
              <a:path extrusionOk="0" h="610" w="683">
                <a:moveTo>
                  <a:pt x="526" y="53"/>
                </a:moveTo>
                <a:cubicBezTo>
                  <a:pt x="514" y="42"/>
                  <a:pt x="521" y="8"/>
                  <a:pt x="524" y="6"/>
                </a:cubicBezTo>
                <a:cubicBezTo>
                  <a:pt x="530" y="2"/>
                  <a:pt x="535" y="15"/>
                  <a:pt x="537" y="19"/>
                </a:cubicBezTo>
                <a:cubicBezTo>
                  <a:pt x="539" y="21"/>
                  <a:pt x="541" y="27"/>
                  <a:pt x="543" y="29"/>
                </a:cubicBezTo>
                <a:cubicBezTo>
                  <a:pt x="549" y="32"/>
                  <a:pt x="550" y="25"/>
                  <a:pt x="548" y="21"/>
                </a:cubicBezTo>
                <a:cubicBezTo>
                  <a:pt x="546" y="18"/>
                  <a:pt x="544" y="12"/>
                  <a:pt x="544" y="8"/>
                </a:cubicBezTo>
                <a:cubicBezTo>
                  <a:pt x="544" y="4"/>
                  <a:pt x="548" y="0"/>
                  <a:pt x="553" y="0"/>
                </a:cubicBezTo>
                <a:cubicBezTo>
                  <a:pt x="550" y="2"/>
                  <a:pt x="548" y="6"/>
                  <a:pt x="548" y="10"/>
                </a:cubicBezTo>
                <a:cubicBezTo>
                  <a:pt x="548" y="22"/>
                  <a:pt x="561" y="19"/>
                  <a:pt x="564" y="28"/>
                </a:cubicBezTo>
                <a:cubicBezTo>
                  <a:pt x="563" y="21"/>
                  <a:pt x="560" y="15"/>
                  <a:pt x="555" y="9"/>
                </a:cubicBezTo>
                <a:cubicBezTo>
                  <a:pt x="563" y="14"/>
                  <a:pt x="569" y="22"/>
                  <a:pt x="570" y="30"/>
                </a:cubicBezTo>
                <a:cubicBezTo>
                  <a:pt x="572" y="24"/>
                  <a:pt x="571" y="18"/>
                  <a:pt x="568" y="12"/>
                </a:cubicBezTo>
                <a:cubicBezTo>
                  <a:pt x="576" y="16"/>
                  <a:pt x="578" y="25"/>
                  <a:pt x="580" y="34"/>
                </a:cubicBezTo>
                <a:cubicBezTo>
                  <a:pt x="582" y="22"/>
                  <a:pt x="590" y="10"/>
                  <a:pt x="600" y="3"/>
                </a:cubicBezTo>
                <a:cubicBezTo>
                  <a:pt x="603" y="7"/>
                  <a:pt x="599" y="13"/>
                  <a:pt x="598" y="16"/>
                </a:cubicBezTo>
                <a:cubicBezTo>
                  <a:pt x="597" y="21"/>
                  <a:pt x="599" y="27"/>
                  <a:pt x="599" y="32"/>
                </a:cubicBezTo>
                <a:cubicBezTo>
                  <a:pt x="601" y="44"/>
                  <a:pt x="592" y="56"/>
                  <a:pt x="605" y="65"/>
                </a:cubicBezTo>
                <a:cubicBezTo>
                  <a:pt x="611" y="69"/>
                  <a:pt x="628" y="71"/>
                  <a:pt x="627" y="82"/>
                </a:cubicBezTo>
                <a:cubicBezTo>
                  <a:pt x="627" y="87"/>
                  <a:pt x="618" y="98"/>
                  <a:pt x="633" y="115"/>
                </a:cubicBezTo>
                <a:cubicBezTo>
                  <a:pt x="643" y="125"/>
                  <a:pt x="665" y="136"/>
                  <a:pt x="666" y="151"/>
                </a:cubicBezTo>
                <a:cubicBezTo>
                  <a:pt x="667" y="158"/>
                  <a:pt x="663" y="165"/>
                  <a:pt x="666" y="173"/>
                </a:cubicBezTo>
                <a:cubicBezTo>
                  <a:pt x="671" y="190"/>
                  <a:pt x="649" y="185"/>
                  <a:pt x="644" y="191"/>
                </a:cubicBezTo>
                <a:cubicBezTo>
                  <a:pt x="629" y="207"/>
                  <a:pt x="624" y="187"/>
                  <a:pt x="615" y="180"/>
                </a:cubicBezTo>
                <a:cubicBezTo>
                  <a:pt x="605" y="171"/>
                  <a:pt x="588" y="175"/>
                  <a:pt x="575" y="168"/>
                </a:cubicBezTo>
                <a:cubicBezTo>
                  <a:pt x="570" y="193"/>
                  <a:pt x="576" y="248"/>
                  <a:pt x="577" y="258"/>
                </a:cubicBezTo>
                <a:cubicBezTo>
                  <a:pt x="580" y="273"/>
                  <a:pt x="590" y="297"/>
                  <a:pt x="581" y="322"/>
                </a:cubicBezTo>
                <a:cubicBezTo>
                  <a:pt x="578" y="329"/>
                  <a:pt x="572" y="336"/>
                  <a:pt x="576" y="345"/>
                </a:cubicBezTo>
                <a:cubicBezTo>
                  <a:pt x="580" y="354"/>
                  <a:pt x="637" y="378"/>
                  <a:pt x="648" y="396"/>
                </a:cubicBezTo>
                <a:cubicBezTo>
                  <a:pt x="652" y="403"/>
                  <a:pt x="653" y="410"/>
                  <a:pt x="654" y="418"/>
                </a:cubicBezTo>
                <a:cubicBezTo>
                  <a:pt x="660" y="442"/>
                  <a:pt x="683" y="466"/>
                  <a:pt x="671" y="491"/>
                </a:cubicBezTo>
                <a:cubicBezTo>
                  <a:pt x="662" y="512"/>
                  <a:pt x="668" y="505"/>
                  <a:pt x="667" y="519"/>
                </a:cubicBezTo>
                <a:cubicBezTo>
                  <a:pt x="667" y="525"/>
                  <a:pt x="660" y="543"/>
                  <a:pt x="651" y="544"/>
                </a:cubicBezTo>
                <a:cubicBezTo>
                  <a:pt x="643" y="545"/>
                  <a:pt x="620" y="531"/>
                  <a:pt x="621" y="517"/>
                </a:cubicBezTo>
                <a:cubicBezTo>
                  <a:pt x="622" y="506"/>
                  <a:pt x="633" y="500"/>
                  <a:pt x="637" y="491"/>
                </a:cubicBezTo>
                <a:cubicBezTo>
                  <a:pt x="612" y="484"/>
                  <a:pt x="646" y="470"/>
                  <a:pt x="633" y="437"/>
                </a:cubicBezTo>
                <a:cubicBezTo>
                  <a:pt x="627" y="422"/>
                  <a:pt x="610" y="406"/>
                  <a:pt x="603" y="403"/>
                </a:cubicBezTo>
                <a:cubicBezTo>
                  <a:pt x="587" y="397"/>
                  <a:pt x="593" y="411"/>
                  <a:pt x="539" y="396"/>
                </a:cubicBezTo>
                <a:cubicBezTo>
                  <a:pt x="527" y="393"/>
                  <a:pt x="512" y="393"/>
                  <a:pt x="499" y="392"/>
                </a:cubicBezTo>
                <a:cubicBezTo>
                  <a:pt x="505" y="400"/>
                  <a:pt x="511" y="408"/>
                  <a:pt x="517" y="416"/>
                </a:cubicBezTo>
                <a:cubicBezTo>
                  <a:pt x="550" y="458"/>
                  <a:pt x="491" y="476"/>
                  <a:pt x="475" y="499"/>
                </a:cubicBezTo>
                <a:cubicBezTo>
                  <a:pt x="460" y="518"/>
                  <a:pt x="453" y="504"/>
                  <a:pt x="439" y="499"/>
                </a:cubicBezTo>
                <a:cubicBezTo>
                  <a:pt x="429" y="496"/>
                  <a:pt x="403" y="500"/>
                  <a:pt x="401" y="490"/>
                </a:cubicBezTo>
                <a:cubicBezTo>
                  <a:pt x="400" y="487"/>
                  <a:pt x="409" y="463"/>
                  <a:pt x="424" y="461"/>
                </a:cubicBezTo>
                <a:cubicBezTo>
                  <a:pt x="435" y="459"/>
                  <a:pt x="445" y="467"/>
                  <a:pt x="455" y="467"/>
                </a:cubicBezTo>
                <a:cubicBezTo>
                  <a:pt x="453" y="463"/>
                  <a:pt x="458" y="459"/>
                  <a:pt x="462" y="459"/>
                </a:cubicBezTo>
                <a:cubicBezTo>
                  <a:pt x="466" y="460"/>
                  <a:pt x="470" y="462"/>
                  <a:pt x="474" y="463"/>
                </a:cubicBezTo>
                <a:cubicBezTo>
                  <a:pt x="487" y="466"/>
                  <a:pt x="501" y="450"/>
                  <a:pt x="488" y="440"/>
                </a:cubicBezTo>
                <a:cubicBezTo>
                  <a:pt x="412" y="381"/>
                  <a:pt x="457" y="403"/>
                  <a:pt x="333" y="396"/>
                </a:cubicBezTo>
                <a:cubicBezTo>
                  <a:pt x="298" y="395"/>
                  <a:pt x="302" y="386"/>
                  <a:pt x="285" y="382"/>
                </a:cubicBezTo>
                <a:cubicBezTo>
                  <a:pt x="283" y="380"/>
                  <a:pt x="285" y="384"/>
                  <a:pt x="283" y="386"/>
                </a:cubicBezTo>
                <a:cubicBezTo>
                  <a:pt x="281" y="389"/>
                  <a:pt x="281" y="392"/>
                  <a:pt x="281" y="394"/>
                </a:cubicBezTo>
                <a:cubicBezTo>
                  <a:pt x="277" y="464"/>
                  <a:pt x="244" y="486"/>
                  <a:pt x="271" y="504"/>
                </a:cubicBezTo>
                <a:cubicBezTo>
                  <a:pt x="307" y="529"/>
                  <a:pt x="326" y="574"/>
                  <a:pt x="319" y="579"/>
                </a:cubicBezTo>
                <a:cubicBezTo>
                  <a:pt x="316" y="581"/>
                  <a:pt x="293" y="579"/>
                  <a:pt x="289" y="579"/>
                </a:cubicBezTo>
                <a:cubicBezTo>
                  <a:pt x="296" y="603"/>
                  <a:pt x="296" y="605"/>
                  <a:pt x="295" y="607"/>
                </a:cubicBezTo>
                <a:cubicBezTo>
                  <a:pt x="292" y="610"/>
                  <a:pt x="267" y="610"/>
                  <a:pt x="261" y="610"/>
                </a:cubicBezTo>
                <a:cubicBezTo>
                  <a:pt x="240" y="609"/>
                  <a:pt x="250" y="592"/>
                  <a:pt x="249" y="581"/>
                </a:cubicBezTo>
                <a:cubicBezTo>
                  <a:pt x="249" y="577"/>
                  <a:pt x="248" y="576"/>
                  <a:pt x="239" y="549"/>
                </a:cubicBezTo>
                <a:cubicBezTo>
                  <a:pt x="207" y="449"/>
                  <a:pt x="167" y="487"/>
                  <a:pt x="176" y="451"/>
                </a:cubicBezTo>
                <a:cubicBezTo>
                  <a:pt x="204" y="348"/>
                  <a:pt x="107" y="364"/>
                  <a:pt x="114" y="285"/>
                </a:cubicBezTo>
                <a:cubicBezTo>
                  <a:pt x="93" y="305"/>
                  <a:pt x="156" y="370"/>
                  <a:pt x="109" y="386"/>
                </a:cubicBezTo>
                <a:cubicBezTo>
                  <a:pt x="124" y="371"/>
                  <a:pt x="123" y="343"/>
                  <a:pt x="108" y="329"/>
                </a:cubicBezTo>
                <a:cubicBezTo>
                  <a:pt x="119" y="354"/>
                  <a:pt x="107" y="388"/>
                  <a:pt x="82" y="400"/>
                </a:cubicBezTo>
                <a:cubicBezTo>
                  <a:pt x="101" y="384"/>
                  <a:pt x="106" y="355"/>
                  <a:pt x="95" y="334"/>
                </a:cubicBezTo>
                <a:cubicBezTo>
                  <a:pt x="93" y="348"/>
                  <a:pt x="90" y="362"/>
                  <a:pt x="87" y="376"/>
                </a:cubicBezTo>
                <a:cubicBezTo>
                  <a:pt x="77" y="424"/>
                  <a:pt x="2" y="457"/>
                  <a:pt x="0" y="376"/>
                </a:cubicBezTo>
                <a:cubicBezTo>
                  <a:pt x="1" y="384"/>
                  <a:pt x="2" y="392"/>
                  <a:pt x="7" y="398"/>
                </a:cubicBezTo>
                <a:cubicBezTo>
                  <a:pt x="11" y="404"/>
                  <a:pt x="20" y="409"/>
                  <a:pt x="27" y="406"/>
                </a:cubicBezTo>
                <a:cubicBezTo>
                  <a:pt x="12" y="399"/>
                  <a:pt x="4" y="380"/>
                  <a:pt x="9" y="364"/>
                </a:cubicBezTo>
                <a:cubicBezTo>
                  <a:pt x="6" y="376"/>
                  <a:pt x="16" y="388"/>
                  <a:pt x="28" y="389"/>
                </a:cubicBezTo>
                <a:cubicBezTo>
                  <a:pt x="10" y="374"/>
                  <a:pt x="12" y="353"/>
                  <a:pt x="24" y="345"/>
                </a:cubicBezTo>
                <a:cubicBezTo>
                  <a:pt x="15" y="385"/>
                  <a:pt x="48" y="384"/>
                  <a:pt x="49" y="362"/>
                </a:cubicBezTo>
                <a:cubicBezTo>
                  <a:pt x="49" y="349"/>
                  <a:pt x="32" y="323"/>
                  <a:pt x="53" y="287"/>
                </a:cubicBezTo>
                <a:cubicBezTo>
                  <a:pt x="47" y="291"/>
                  <a:pt x="39" y="291"/>
                  <a:pt x="33" y="287"/>
                </a:cubicBezTo>
                <a:cubicBezTo>
                  <a:pt x="48" y="285"/>
                  <a:pt x="62" y="272"/>
                  <a:pt x="65" y="257"/>
                </a:cubicBezTo>
                <a:cubicBezTo>
                  <a:pt x="60" y="263"/>
                  <a:pt x="48" y="263"/>
                  <a:pt x="43" y="256"/>
                </a:cubicBezTo>
                <a:cubicBezTo>
                  <a:pt x="80" y="264"/>
                  <a:pt x="107" y="189"/>
                  <a:pt x="139" y="221"/>
                </a:cubicBezTo>
                <a:cubicBezTo>
                  <a:pt x="227" y="122"/>
                  <a:pt x="378" y="251"/>
                  <a:pt x="422" y="175"/>
                </a:cubicBezTo>
                <a:cubicBezTo>
                  <a:pt x="415" y="181"/>
                  <a:pt x="401" y="176"/>
                  <a:pt x="399" y="158"/>
                </a:cubicBezTo>
                <a:cubicBezTo>
                  <a:pt x="408" y="170"/>
                  <a:pt x="428" y="172"/>
                  <a:pt x="439" y="162"/>
                </a:cubicBezTo>
                <a:cubicBezTo>
                  <a:pt x="431" y="163"/>
                  <a:pt x="423" y="161"/>
                  <a:pt x="417" y="155"/>
                </a:cubicBezTo>
                <a:cubicBezTo>
                  <a:pt x="429" y="159"/>
                  <a:pt x="442" y="155"/>
                  <a:pt x="450" y="147"/>
                </a:cubicBezTo>
                <a:cubicBezTo>
                  <a:pt x="443" y="151"/>
                  <a:pt x="434" y="150"/>
                  <a:pt x="428" y="145"/>
                </a:cubicBezTo>
                <a:cubicBezTo>
                  <a:pt x="438" y="146"/>
                  <a:pt x="449" y="143"/>
                  <a:pt x="456" y="136"/>
                </a:cubicBezTo>
                <a:cubicBezTo>
                  <a:pt x="445" y="136"/>
                  <a:pt x="429" y="130"/>
                  <a:pt x="432" y="116"/>
                </a:cubicBezTo>
                <a:cubicBezTo>
                  <a:pt x="434" y="121"/>
                  <a:pt x="439" y="125"/>
                  <a:pt x="444" y="126"/>
                </a:cubicBezTo>
                <a:cubicBezTo>
                  <a:pt x="450" y="127"/>
                  <a:pt x="455" y="127"/>
                  <a:pt x="460" y="124"/>
                </a:cubicBezTo>
                <a:cubicBezTo>
                  <a:pt x="461" y="123"/>
                  <a:pt x="461" y="123"/>
                  <a:pt x="462" y="122"/>
                </a:cubicBezTo>
                <a:cubicBezTo>
                  <a:pt x="462" y="121"/>
                  <a:pt x="461" y="121"/>
                  <a:pt x="460" y="120"/>
                </a:cubicBezTo>
                <a:cubicBezTo>
                  <a:pt x="456" y="116"/>
                  <a:pt x="450" y="113"/>
                  <a:pt x="444" y="113"/>
                </a:cubicBezTo>
                <a:cubicBezTo>
                  <a:pt x="442" y="113"/>
                  <a:pt x="439" y="113"/>
                  <a:pt x="436" y="113"/>
                </a:cubicBezTo>
                <a:cubicBezTo>
                  <a:pt x="430" y="112"/>
                  <a:pt x="424" y="108"/>
                  <a:pt x="421" y="102"/>
                </a:cubicBezTo>
                <a:cubicBezTo>
                  <a:pt x="424" y="105"/>
                  <a:pt x="429" y="106"/>
                  <a:pt x="433" y="106"/>
                </a:cubicBezTo>
                <a:cubicBezTo>
                  <a:pt x="437" y="106"/>
                  <a:pt x="441" y="104"/>
                  <a:pt x="446" y="104"/>
                </a:cubicBezTo>
                <a:cubicBezTo>
                  <a:pt x="450" y="104"/>
                  <a:pt x="455" y="105"/>
                  <a:pt x="457" y="108"/>
                </a:cubicBezTo>
                <a:cubicBezTo>
                  <a:pt x="456" y="105"/>
                  <a:pt x="453" y="102"/>
                  <a:pt x="449" y="101"/>
                </a:cubicBezTo>
                <a:cubicBezTo>
                  <a:pt x="444" y="99"/>
                  <a:pt x="438" y="99"/>
                  <a:pt x="433" y="97"/>
                </a:cubicBezTo>
                <a:cubicBezTo>
                  <a:pt x="430" y="97"/>
                  <a:pt x="428" y="95"/>
                  <a:pt x="427" y="94"/>
                </a:cubicBezTo>
                <a:cubicBezTo>
                  <a:pt x="425" y="92"/>
                  <a:pt x="426" y="89"/>
                  <a:pt x="425" y="87"/>
                </a:cubicBezTo>
                <a:cubicBezTo>
                  <a:pt x="433" y="100"/>
                  <a:pt x="457" y="87"/>
                  <a:pt x="466" y="99"/>
                </a:cubicBezTo>
                <a:cubicBezTo>
                  <a:pt x="466" y="85"/>
                  <a:pt x="441" y="89"/>
                  <a:pt x="436" y="77"/>
                </a:cubicBezTo>
                <a:cubicBezTo>
                  <a:pt x="449" y="84"/>
                  <a:pt x="466" y="85"/>
                  <a:pt x="479" y="77"/>
                </a:cubicBezTo>
                <a:cubicBezTo>
                  <a:pt x="470" y="73"/>
                  <a:pt x="462" y="73"/>
                  <a:pt x="452" y="72"/>
                </a:cubicBezTo>
                <a:cubicBezTo>
                  <a:pt x="448" y="72"/>
                  <a:pt x="443" y="70"/>
                  <a:pt x="442" y="66"/>
                </a:cubicBezTo>
                <a:cubicBezTo>
                  <a:pt x="445" y="68"/>
                  <a:pt x="449" y="68"/>
                  <a:pt x="453" y="68"/>
                </a:cubicBezTo>
                <a:cubicBezTo>
                  <a:pt x="460" y="66"/>
                  <a:pt x="465" y="64"/>
                  <a:pt x="471" y="65"/>
                </a:cubicBezTo>
                <a:cubicBezTo>
                  <a:pt x="478" y="66"/>
                  <a:pt x="484" y="68"/>
                  <a:pt x="490" y="71"/>
                </a:cubicBezTo>
                <a:cubicBezTo>
                  <a:pt x="480" y="59"/>
                  <a:pt x="460" y="56"/>
                  <a:pt x="447" y="64"/>
                </a:cubicBezTo>
                <a:cubicBezTo>
                  <a:pt x="468" y="41"/>
                  <a:pt x="491" y="58"/>
                  <a:pt x="504" y="56"/>
                </a:cubicBezTo>
                <a:cubicBezTo>
                  <a:pt x="492" y="54"/>
                  <a:pt x="481" y="44"/>
                  <a:pt x="479" y="32"/>
                </a:cubicBezTo>
                <a:cubicBezTo>
                  <a:pt x="489" y="46"/>
                  <a:pt x="511" y="43"/>
                  <a:pt x="525" y="53"/>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47"/>
          <p:cNvSpPr/>
          <p:nvPr/>
        </p:nvSpPr>
        <p:spPr>
          <a:xfrm flipH="1">
            <a:off x="7025967" y="805825"/>
            <a:ext cx="4959920" cy="4432750"/>
          </a:xfrm>
          <a:custGeom>
            <a:rect b="b" l="l" r="r" t="t"/>
            <a:pathLst>
              <a:path extrusionOk="0" h="610" w="683">
                <a:moveTo>
                  <a:pt x="526" y="53"/>
                </a:moveTo>
                <a:cubicBezTo>
                  <a:pt x="514" y="42"/>
                  <a:pt x="521" y="8"/>
                  <a:pt x="524" y="6"/>
                </a:cubicBezTo>
                <a:cubicBezTo>
                  <a:pt x="530" y="2"/>
                  <a:pt x="535" y="15"/>
                  <a:pt x="537" y="19"/>
                </a:cubicBezTo>
                <a:cubicBezTo>
                  <a:pt x="539" y="21"/>
                  <a:pt x="541" y="27"/>
                  <a:pt x="543" y="29"/>
                </a:cubicBezTo>
                <a:cubicBezTo>
                  <a:pt x="549" y="32"/>
                  <a:pt x="550" y="25"/>
                  <a:pt x="548" y="21"/>
                </a:cubicBezTo>
                <a:cubicBezTo>
                  <a:pt x="546" y="18"/>
                  <a:pt x="544" y="12"/>
                  <a:pt x="544" y="8"/>
                </a:cubicBezTo>
                <a:cubicBezTo>
                  <a:pt x="544" y="4"/>
                  <a:pt x="548" y="0"/>
                  <a:pt x="553" y="0"/>
                </a:cubicBezTo>
                <a:cubicBezTo>
                  <a:pt x="550" y="2"/>
                  <a:pt x="548" y="6"/>
                  <a:pt x="548" y="10"/>
                </a:cubicBezTo>
                <a:cubicBezTo>
                  <a:pt x="548" y="22"/>
                  <a:pt x="561" y="19"/>
                  <a:pt x="564" y="28"/>
                </a:cubicBezTo>
                <a:cubicBezTo>
                  <a:pt x="563" y="21"/>
                  <a:pt x="560" y="15"/>
                  <a:pt x="555" y="9"/>
                </a:cubicBezTo>
                <a:cubicBezTo>
                  <a:pt x="563" y="14"/>
                  <a:pt x="569" y="22"/>
                  <a:pt x="570" y="30"/>
                </a:cubicBezTo>
                <a:cubicBezTo>
                  <a:pt x="572" y="24"/>
                  <a:pt x="571" y="18"/>
                  <a:pt x="568" y="12"/>
                </a:cubicBezTo>
                <a:cubicBezTo>
                  <a:pt x="576" y="16"/>
                  <a:pt x="578" y="25"/>
                  <a:pt x="580" y="34"/>
                </a:cubicBezTo>
                <a:cubicBezTo>
                  <a:pt x="582" y="22"/>
                  <a:pt x="590" y="10"/>
                  <a:pt x="600" y="3"/>
                </a:cubicBezTo>
                <a:cubicBezTo>
                  <a:pt x="603" y="7"/>
                  <a:pt x="599" y="13"/>
                  <a:pt x="598" y="16"/>
                </a:cubicBezTo>
                <a:cubicBezTo>
                  <a:pt x="597" y="21"/>
                  <a:pt x="599" y="27"/>
                  <a:pt x="599" y="32"/>
                </a:cubicBezTo>
                <a:cubicBezTo>
                  <a:pt x="601" y="44"/>
                  <a:pt x="592" y="56"/>
                  <a:pt x="605" y="65"/>
                </a:cubicBezTo>
                <a:cubicBezTo>
                  <a:pt x="611" y="69"/>
                  <a:pt x="628" y="71"/>
                  <a:pt x="627" y="82"/>
                </a:cubicBezTo>
                <a:cubicBezTo>
                  <a:pt x="627" y="87"/>
                  <a:pt x="618" y="98"/>
                  <a:pt x="633" y="115"/>
                </a:cubicBezTo>
                <a:cubicBezTo>
                  <a:pt x="643" y="125"/>
                  <a:pt x="665" y="136"/>
                  <a:pt x="666" y="151"/>
                </a:cubicBezTo>
                <a:cubicBezTo>
                  <a:pt x="667" y="158"/>
                  <a:pt x="663" y="165"/>
                  <a:pt x="666" y="173"/>
                </a:cubicBezTo>
                <a:cubicBezTo>
                  <a:pt x="671" y="190"/>
                  <a:pt x="649" y="185"/>
                  <a:pt x="644" y="191"/>
                </a:cubicBezTo>
                <a:cubicBezTo>
                  <a:pt x="629" y="207"/>
                  <a:pt x="624" y="187"/>
                  <a:pt x="615" y="180"/>
                </a:cubicBezTo>
                <a:cubicBezTo>
                  <a:pt x="605" y="171"/>
                  <a:pt x="588" y="175"/>
                  <a:pt x="575" y="168"/>
                </a:cubicBezTo>
                <a:cubicBezTo>
                  <a:pt x="570" y="193"/>
                  <a:pt x="576" y="248"/>
                  <a:pt x="577" y="258"/>
                </a:cubicBezTo>
                <a:cubicBezTo>
                  <a:pt x="580" y="273"/>
                  <a:pt x="590" y="297"/>
                  <a:pt x="581" y="322"/>
                </a:cubicBezTo>
                <a:cubicBezTo>
                  <a:pt x="578" y="329"/>
                  <a:pt x="572" y="336"/>
                  <a:pt x="576" y="345"/>
                </a:cubicBezTo>
                <a:cubicBezTo>
                  <a:pt x="580" y="354"/>
                  <a:pt x="637" y="378"/>
                  <a:pt x="648" y="396"/>
                </a:cubicBezTo>
                <a:cubicBezTo>
                  <a:pt x="652" y="403"/>
                  <a:pt x="653" y="410"/>
                  <a:pt x="654" y="418"/>
                </a:cubicBezTo>
                <a:cubicBezTo>
                  <a:pt x="660" y="442"/>
                  <a:pt x="683" y="466"/>
                  <a:pt x="671" y="491"/>
                </a:cubicBezTo>
                <a:cubicBezTo>
                  <a:pt x="662" y="512"/>
                  <a:pt x="668" y="505"/>
                  <a:pt x="667" y="519"/>
                </a:cubicBezTo>
                <a:cubicBezTo>
                  <a:pt x="667" y="525"/>
                  <a:pt x="660" y="543"/>
                  <a:pt x="651" y="544"/>
                </a:cubicBezTo>
                <a:cubicBezTo>
                  <a:pt x="643" y="545"/>
                  <a:pt x="620" y="531"/>
                  <a:pt x="621" y="517"/>
                </a:cubicBezTo>
                <a:cubicBezTo>
                  <a:pt x="622" y="506"/>
                  <a:pt x="633" y="500"/>
                  <a:pt x="637" y="491"/>
                </a:cubicBezTo>
                <a:cubicBezTo>
                  <a:pt x="612" y="484"/>
                  <a:pt x="646" y="470"/>
                  <a:pt x="633" y="437"/>
                </a:cubicBezTo>
                <a:cubicBezTo>
                  <a:pt x="627" y="422"/>
                  <a:pt x="610" y="406"/>
                  <a:pt x="603" y="403"/>
                </a:cubicBezTo>
                <a:cubicBezTo>
                  <a:pt x="587" y="397"/>
                  <a:pt x="593" y="411"/>
                  <a:pt x="539" y="396"/>
                </a:cubicBezTo>
                <a:cubicBezTo>
                  <a:pt x="527" y="393"/>
                  <a:pt x="512" y="393"/>
                  <a:pt x="499" y="392"/>
                </a:cubicBezTo>
                <a:cubicBezTo>
                  <a:pt x="505" y="400"/>
                  <a:pt x="511" y="408"/>
                  <a:pt x="517" y="416"/>
                </a:cubicBezTo>
                <a:cubicBezTo>
                  <a:pt x="550" y="458"/>
                  <a:pt x="491" y="476"/>
                  <a:pt x="475" y="499"/>
                </a:cubicBezTo>
                <a:cubicBezTo>
                  <a:pt x="460" y="518"/>
                  <a:pt x="453" y="504"/>
                  <a:pt x="439" y="499"/>
                </a:cubicBezTo>
                <a:cubicBezTo>
                  <a:pt x="429" y="496"/>
                  <a:pt x="403" y="500"/>
                  <a:pt x="401" y="490"/>
                </a:cubicBezTo>
                <a:cubicBezTo>
                  <a:pt x="400" y="487"/>
                  <a:pt x="409" y="463"/>
                  <a:pt x="424" y="461"/>
                </a:cubicBezTo>
                <a:cubicBezTo>
                  <a:pt x="435" y="459"/>
                  <a:pt x="445" y="467"/>
                  <a:pt x="455" y="467"/>
                </a:cubicBezTo>
                <a:cubicBezTo>
                  <a:pt x="453" y="463"/>
                  <a:pt x="458" y="459"/>
                  <a:pt x="462" y="459"/>
                </a:cubicBezTo>
                <a:cubicBezTo>
                  <a:pt x="466" y="460"/>
                  <a:pt x="470" y="462"/>
                  <a:pt x="474" y="463"/>
                </a:cubicBezTo>
                <a:cubicBezTo>
                  <a:pt x="487" y="466"/>
                  <a:pt x="501" y="450"/>
                  <a:pt x="488" y="440"/>
                </a:cubicBezTo>
                <a:cubicBezTo>
                  <a:pt x="412" y="381"/>
                  <a:pt x="457" y="403"/>
                  <a:pt x="333" y="396"/>
                </a:cubicBezTo>
                <a:cubicBezTo>
                  <a:pt x="298" y="395"/>
                  <a:pt x="302" y="386"/>
                  <a:pt x="285" y="382"/>
                </a:cubicBezTo>
                <a:cubicBezTo>
                  <a:pt x="283" y="380"/>
                  <a:pt x="285" y="384"/>
                  <a:pt x="283" y="386"/>
                </a:cubicBezTo>
                <a:cubicBezTo>
                  <a:pt x="281" y="389"/>
                  <a:pt x="281" y="392"/>
                  <a:pt x="281" y="394"/>
                </a:cubicBezTo>
                <a:cubicBezTo>
                  <a:pt x="277" y="464"/>
                  <a:pt x="244" y="486"/>
                  <a:pt x="271" y="504"/>
                </a:cubicBezTo>
                <a:cubicBezTo>
                  <a:pt x="307" y="529"/>
                  <a:pt x="326" y="574"/>
                  <a:pt x="319" y="579"/>
                </a:cubicBezTo>
                <a:cubicBezTo>
                  <a:pt x="316" y="581"/>
                  <a:pt x="293" y="579"/>
                  <a:pt x="289" y="579"/>
                </a:cubicBezTo>
                <a:cubicBezTo>
                  <a:pt x="296" y="603"/>
                  <a:pt x="296" y="605"/>
                  <a:pt x="295" y="607"/>
                </a:cubicBezTo>
                <a:cubicBezTo>
                  <a:pt x="292" y="610"/>
                  <a:pt x="267" y="610"/>
                  <a:pt x="261" y="610"/>
                </a:cubicBezTo>
                <a:cubicBezTo>
                  <a:pt x="240" y="609"/>
                  <a:pt x="250" y="592"/>
                  <a:pt x="249" y="581"/>
                </a:cubicBezTo>
                <a:cubicBezTo>
                  <a:pt x="249" y="577"/>
                  <a:pt x="248" y="576"/>
                  <a:pt x="239" y="549"/>
                </a:cubicBezTo>
                <a:cubicBezTo>
                  <a:pt x="207" y="449"/>
                  <a:pt x="167" y="487"/>
                  <a:pt x="176" y="451"/>
                </a:cubicBezTo>
                <a:cubicBezTo>
                  <a:pt x="204" y="348"/>
                  <a:pt x="107" y="364"/>
                  <a:pt x="114" y="285"/>
                </a:cubicBezTo>
                <a:cubicBezTo>
                  <a:pt x="93" y="305"/>
                  <a:pt x="156" y="370"/>
                  <a:pt x="109" y="386"/>
                </a:cubicBezTo>
                <a:cubicBezTo>
                  <a:pt x="124" y="371"/>
                  <a:pt x="123" y="343"/>
                  <a:pt x="108" y="329"/>
                </a:cubicBezTo>
                <a:cubicBezTo>
                  <a:pt x="119" y="354"/>
                  <a:pt x="107" y="388"/>
                  <a:pt x="82" y="400"/>
                </a:cubicBezTo>
                <a:cubicBezTo>
                  <a:pt x="101" y="384"/>
                  <a:pt x="106" y="355"/>
                  <a:pt x="95" y="334"/>
                </a:cubicBezTo>
                <a:cubicBezTo>
                  <a:pt x="93" y="348"/>
                  <a:pt x="90" y="362"/>
                  <a:pt x="87" y="376"/>
                </a:cubicBezTo>
                <a:cubicBezTo>
                  <a:pt x="77" y="424"/>
                  <a:pt x="2" y="457"/>
                  <a:pt x="0" y="376"/>
                </a:cubicBezTo>
                <a:cubicBezTo>
                  <a:pt x="1" y="384"/>
                  <a:pt x="2" y="392"/>
                  <a:pt x="7" y="398"/>
                </a:cubicBezTo>
                <a:cubicBezTo>
                  <a:pt x="11" y="404"/>
                  <a:pt x="20" y="409"/>
                  <a:pt x="27" y="406"/>
                </a:cubicBezTo>
                <a:cubicBezTo>
                  <a:pt x="12" y="399"/>
                  <a:pt x="4" y="380"/>
                  <a:pt x="9" y="364"/>
                </a:cubicBezTo>
                <a:cubicBezTo>
                  <a:pt x="6" y="376"/>
                  <a:pt x="16" y="388"/>
                  <a:pt x="28" y="389"/>
                </a:cubicBezTo>
                <a:cubicBezTo>
                  <a:pt x="10" y="374"/>
                  <a:pt x="12" y="353"/>
                  <a:pt x="24" y="345"/>
                </a:cubicBezTo>
                <a:cubicBezTo>
                  <a:pt x="15" y="385"/>
                  <a:pt x="48" y="384"/>
                  <a:pt x="49" y="362"/>
                </a:cubicBezTo>
                <a:cubicBezTo>
                  <a:pt x="49" y="349"/>
                  <a:pt x="32" y="323"/>
                  <a:pt x="53" y="287"/>
                </a:cubicBezTo>
                <a:cubicBezTo>
                  <a:pt x="47" y="291"/>
                  <a:pt x="39" y="291"/>
                  <a:pt x="33" y="287"/>
                </a:cubicBezTo>
                <a:cubicBezTo>
                  <a:pt x="48" y="285"/>
                  <a:pt x="62" y="272"/>
                  <a:pt x="65" y="257"/>
                </a:cubicBezTo>
                <a:cubicBezTo>
                  <a:pt x="60" y="263"/>
                  <a:pt x="48" y="263"/>
                  <a:pt x="43" y="256"/>
                </a:cubicBezTo>
                <a:cubicBezTo>
                  <a:pt x="80" y="264"/>
                  <a:pt x="107" y="189"/>
                  <a:pt x="139" y="221"/>
                </a:cubicBezTo>
                <a:cubicBezTo>
                  <a:pt x="227" y="122"/>
                  <a:pt x="378" y="251"/>
                  <a:pt x="422" y="175"/>
                </a:cubicBezTo>
                <a:cubicBezTo>
                  <a:pt x="415" y="181"/>
                  <a:pt x="401" y="176"/>
                  <a:pt x="399" y="158"/>
                </a:cubicBezTo>
                <a:cubicBezTo>
                  <a:pt x="408" y="170"/>
                  <a:pt x="428" y="172"/>
                  <a:pt x="439" y="162"/>
                </a:cubicBezTo>
                <a:cubicBezTo>
                  <a:pt x="431" y="163"/>
                  <a:pt x="423" y="161"/>
                  <a:pt x="417" y="155"/>
                </a:cubicBezTo>
                <a:cubicBezTo>
                  <a:pt x="429" y="159"/>
                  <a:pt x="442" y="155"/>
                  <a:pt x="450" y="147"/>
                </a:cubicBezTo>
                <a:cubicBezTo>
                  <a:pt x="443" y="151"/>
                  <a:pt x="434" y="150"/>
                  <a:pt x="428" y="145"/>
                </a:cubicBezTo>
                <a:cubicBezTo>
                  <a:pt x="438" y="146"/>
                  <a:pt x="449" y="143"/>
                  <a:pt x="456" y="136"/>
                </a:cubicBezTo>
                <a:cubicBezTo>
                  <a:pt x="445" y="136"/>
                  <a:pt x="429" y="130"/>
                  <a:pt x="432" y="116"/>
                </a:cubicBezTo>
                <a:cubicBezTo>
                  <a:pt x="434" y="121"/>
                  <a:pt x="439" y="125"/>
                  <a:pt x="444" y="126"/>
                </a:cubicBezTo>
                <a:cubicBezTo>
                  <a:pt x="450" y="127"/>
                  <a:pt x="455" y="127"/>
                  <a:pt x="460" y="124"/>
                </a:cubicBezTo>
                <a:cubicBezTo>
                  <a:pt x="461" y="123"/>
                  <a:pt x="461" y="123"/>
                  <a:pt x="462" y="122"/>
                </a:cubicBezTo>
                <a:cubicBezTo>
                  <a:pt x="462" y="121"/>
                  <a:pt x="461" y="121"/>
                  <a:pt x="460" y="120"/>
                </a:cubicBezTo>
                <a:cubicBezTo>
                  <a:pt x="456" y="116"/>
                  <a:pt x="450" y="113"/>
                  <a:pt x="444" y="113"/>
                </a:cubicBezTo>
                <a:cubicBezTo>
                  <a:pt x="442" y="113"/>
                  <a:pt x="439" y="113"/>
                  <a:pt x="436" y="113"/>
                </a:cubicBezTo>
                <a:cubicBezTo>
                  <a:pt x="430" y="112"/>
                  <a:pt x="424" y="108"/>
                  <a:pt x="421" y="102"/>
                </a:cubicBezTo>
                <a:cubicBezTo>
                  <a:pt x="424" y="105"/>
                  <a:pt x="429" y="106"/>
                  <a:pt x="433" y="106"/>
                </a:cubicBezTo>
                <a:cubicBezTo>
                  <a:pt x="437" y="106"/>
                  <a:pt x="441" y="104"/>
                  <a:pt x="446" y="104"/>
                </a:cubicBezTo>
                <a:cubicBezTo>
                  <a:pt x="450" y="104"/>
                  <a:pt x="455" y="105"/>
                  <a:pt x="457" y="108"/>
                </a:cubicBezTo>
                <a:cubicBezTo>
                  <a:pt x="456" y="105"/>
                  <a:pt x="453" y="102"/>
                  <a:pt x="449" y="101"/>
                </a:cubicBezTo>
                <a:cubicBezTo>
                  <a:pt x="444" y="99"/>
                  <a:pt x="438" y="99"/>
                  <a:pt x="433" y="97"/>
                </a:cubicBezTo>
                <a:cubicBezTo>
                  <a:pt x="430" y="97"/>
                  <a:pt x="428" y="95"/>
                  <a:pt x="427" y="94"/>
                </a:cubicBezTo>
                <a:cubicBezTo>
                  <a:pt x="425" y="92"/>
                  <a:pt x="426" y="89"/>
                  <a:pt x="425" y="87"/>
                </a:cubicBezTo>
                <a:cubicBezTo>
                  <a:pt x="433" y="100"/>
                  <a:pt x="457" y="87"/>
                  <a:pt x="466" y="99"/>
                </a:cubicBezTo>
                <a:cubicBezTo>
                  <a:pt x="466" y="85"/>
                  <a:pt x="441" y="89"/>
                  <a:pt x="436" y="77"/>
                </a:cubicBezTo>
                <a:cubicBezTo>
                  <a:pt x="449" y="84"/>
                  <a:pt x="466" y="85"/>
                  <a:pt x="479" y="77"/>
                </a:cubicBezTo>
                <a:cubicBezTo>
                  <a:pt x="470" y="73"/>
                  <a:pt x="462" y="73"/>
                  <a:pt x="452" y="72"/>
                </a:cubicBezTo>
                <a:cubicBezTo>
                  <a:pt x="448" y="72"/>
                  <a:pt x="443" y="70"/>
                  <a:pt x="442" y="66"/>
                </a:cubicBezTo>
                <a:cubicBezTo>
                  <a:pt x="445" y="68"/>
                  <a:pt x="449" y="68"/>
                  <a:pt x="453" y="68"/>
                </a:cubicBezTo>
                <a:cubicBezTo>
                  <a:pt x="460" y="66"/>
                  <a:pt x="465" y="64"/>
                  <a:pt x="471" y="65"/>
                </a:cubicBezTo>
                <a:cubicBezTo>
                  <a:pt x="478" y="66"/>
                  <a:pt x="484" y="68"/>
                  <a:pt x="490" y="71"/>
                </a:cubicBezTo>
                <a:cubicBezTo>
                  <a:pt x="480" y="59"/>
                  <a:pt x="460" y="56"/>
                  <a:pt x="447" y="64"/>
                </a:cubicBezTo>
                <a:cubicBezTo>
                  <a:pt x="468" y="41"/>
                  <a:pt x="491" y="58"/>
                  <a:pt x="504" y="56"/>
                </a:cubicBezTo>
                <a:cubicBezTo>
                  <a:pt x="492" y="54"/>
                  <a:pt x="481" y="44"/>
                  <a:pt x="479" y="32"/>
                </a:cubicBezTo>
                <a:cubicBezTo>
                  <a:pt x="489" y="46"/>
                  <a:pt x="511" y="43"/>
                  <a:pt x="525" y="53"/>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8"/>
          <p:cNvSpPr txBox="1"/>
          <p:nvPr>
            <p:ph idx="1" type="subTitle"/>
          </p:nvPr>
        </p:nvSpPr>
        <p:spPr>
          <a:xfrm>
            <a:off x="4202575" y="1354366"/>
            <a:ext cx="4228200" cy="46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Jupiter’s rotation period</a:t>
            </a:r>
            <a:endParaRPr/>
          </a:p>
        </p:txBody>
      </p:sp>
      <p:sp>
        <p:nvSpPr>
          <p:cNvPr id="369" name="Google Shape;369;p48"/>
          <p:cNvSpPr txBox="1"/>
          <p:nvPr>
            <p:ph type="title"/>
          </p:nvPr>
        </p:nvSpPr>
        <p:spPr>
          <a:xfrm>
            <a:off x="4202575" y="618400"/>
            <a:ext cx="4228200" cy="768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9</a:t>
            </a:r>
            <a:r>
              <a:rPr lang="en"/>
              <a:t>h 55m 23s</a:t>
            </a:r>
            <a:endParaRPr/>
          </a:p>
        </p:txBody>
      </p:sp>
      <p:sp>
        <p:nvSpPr>
          <p:cNvPr id="370" name="Google Shape;370;p48"/>
          <p:cNvSpPr txBox="1"/>
          <p:nvPr>
            <p:ph idx="2" type="title"/>
          </p:nvPr>
        </p:nvSpPr>
        <p:spPr>
          <a:xfrm>
            <a:off x="4202575" y="1970661"/>
            <a:ext cx="4228200" cy="768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333,000</a:t>
            </a:r>
            <a:endParaRPr/>
          </a:p>
        </p:txBody>
      </p:sp>
      <p:sp>
        <p:nvSpPr>
          <p:cNvPr id="371" name="Google Shape;371;p48"/>
          <p:cNvSpPr txBox="1"/>
          <p:nvPr>
            <p:ph idx="3" type="subTitle"/>
          </p:nvPr>
        </p:nvSpPr>
        <p:spPr>
          <a:xfrm>
            <a:off x="4202575" y="2706623"/>
            <a:ext cx="4228200" cy="46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Sun’s mass compared to Earth’s</a:t>
            </a:r>
            <a:endParaRPr/>
          </a:p>
        </p:txBody>
      </p:sp>
      <p:sp>
        <p:nvSpPr>
          <p:cNvPr id="372" name="Google Shape;372;p48"/>
          <p:cNvSpPr txBox="1"/>
          <p:nvPr>
            <p:ph idx="4" type="title"/>
          </p:nvPr>
        </p:nvSpPr>
        <p:spPr>
          <a:xfrm>
            <a:off x="4202575" y="3322922"/>
            <a:ext cx="4228200" cy="768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386,000 km</a:t>
            </a:r>
            <a:endParaRPr/>
          </a:p>
        </p:txBody>
      </p:sp>
      <p:sp>
        <p:nvSpPr>
          <p:cNvPr id="373" name="Google Shape;373;p48"/>
          <p:cNvSpPr txBox="1"/>
          <p:nvPr>
            <p:ph idx="5" type="subTitle"/>
          </p:nvPr>
        </p:nvSpPr>
        <p:spPr>
          <a:xfrm>
            <a:off x="4202575" y="4058898"/>
            <a:ext cx="4228200" cy="46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d</a:t>
            </a:r>
            <a:r>
              <a:rPr lang="en"/>
              <a:t>istance between Earth and the Moon</a:t>
            </a:r>
            <a:endParaRPr/>
          </a:p>
        </p:txBody>
      </p:sp>
      <p:sp>
        <p:nvSpPr>
          <p:cNvPr id="374" name="Google Shape;374;p48"/>
          <p:cNvSpPr/>
          <p:nvPr/>
        </p:nvSpPr>
        <p:spPr>
          <a:xfrm>
            <a:off x="-2402475" y="775975"/>
            <a:ext cx="6141350" cy="5488600"/>
          </a:xfrm>
          <a:custGeom>
            <a:rect b="b" l="l" r="r" t="t"/>
            <a:pathLst>
              <a:path extrusionOk="0" h="610" w="683">
                <a:moveTo>
                  <a:pt x="526" y="53"/>
                </a:moveTo>
                <a:cubicBezTo>
                  <a:pt x="514" y="42"/>
                  <a:pt x="521" y="8"/>
                  <a:pt x="524" y="6"/>
                </a:cubicBezTo>
                <a:cubicBezTo>
                  <a:pt x="530" y="2"/>
                  <a:pt x="535" y="15"/>
                  <a:pt x="537" y="19"/>
                </a:cubicBezTo>
                <a:cubicBezTo>
                  <a:pt x="539" y="21"/>
                  <a:pt x="541" y="27"/>
                  <a:pt x="543" y="29"/>
                </a:cubicBezTo>
                <a:cubicBezTo>
                  <a:pt x="549" y="32"/>
                  <a:pt x="550" y="25"/>
                  <a:pt x="548" y="21"/>
                </a:cubicBezTo>
                <a:cubicBezTo>
                  <a:pt x="546" y="18"/>
                  <a:pt x="544" y="12"/>
                  <a:pt x="544" y="8"/>
                </a:cubicBezTo>
                <a:cubicBezTo>
                  <a:pt x="544" y="4"/>
                  <a:pt x="548" y="0"/>
                  <a:pt x="553" y="0"/>
                </a:cubicBezTo>
                <a:cubicBezTo>
                  <a:pt x="550" y="2"/>
                  <a:pt x="548" y="6"/>
                  <a:pt x="548" y="10"/>
                </a:cubicBezTo>
                <a:cubicBezTo>
                  <a:pt x="548" y="22"/>
                  <a:pt x="561" y="19"/>
                  <a:pt x="564" y="28"/>
                </a:cubicBezTo>
                <a:cubicBezTo>
                  <a:pt x="563" y="21"/>
                  <a:pt x="560" y="15"/>
                  <a:pt x="555" y="9"/>
                </a:cubicBezTo>
                <a:cubicBezTo>
                  <a:pt x="563" y="14"/>
                  <a:pt x="569" y="22"/>
                  <a:pt x="570" y="30"/>
                </a:cubicBezTo>
                <a:cubicBezTo>
                  <a:pt x="572" y="24"/>
                  <a:pt x="571" y="18"/>
                  <a:pt x="568" y="12"/>
                </a:cubicBezTo>
                <a:cubicBezTo>
                  <a:pt x="576" y="16"/>
                  <a:pt x="578" y="25"/>
                  <a:pt x="580" y="34"/>
                </a:cubicBezTo>
                <a:cubicBezTo>
                  <a:pt x="582" y="22"/>
                  <a:pt x="590" y="10"/>
                  <a:pt x="600" y="3"/>
                </a:cubicBezTo>
                <a:cubicBezTo>
                  <a:pt x="603" y="7"/>
                  <a:pt x="599" y="13"/>
                  <a:pt x="598" y="16"/>
                </a:cubicBezTo>
                <a:cubicBezTo>
                  <a:pt x="597" y="21"/>
                  <a:pt x="599" y="27"/>
                  <a:pt x="599" y="32"/>
                </a:cubicBezTo>
                <a:cubicBezTo>
                  <a:pt x="601" y="44"/>
                  <a:pt x="592" y="56"/>
                  <a:pt x="605" y="65"/>
                </a:cubicBezTo>
                <a:cubicBezTo>
                  <a:pt x="611" y="69"/>
                  <a:pt x="628" y="71"/>
                  <a:pt x="627" y="82"/>
                </a:cubicBezTo>
                <a:cubicBezTo>
                  <a:pt x="627" y="87"/>
                  <a:pt x="618" y="98"/>
                  <a:pt x="633" y="115"/>
                </a:cubicBezTo>
                <a:cubicBezTo>
                  <a:pt x="643" y="125"/>
                  <a:pt x="665" y="136"/>
                  <a:pt x="666" y="151"/>
                </a:cubicBezTo>
                <a:cubicBezTo>
                  <a:pt x="667" y="158"/>
                  <a:pt x="663" y="165"/>
                  <a:pt x="666" y="173"/>
                </a:cubicBezTo>
                <a:cubicBezTo>
                  <a:pt x="671" y="190"/>
                  <a:pt x="649" y="185"/>
                  <a:pt x="644" y="191"/>
                </a:cubicBezTo>
                <a:cubicBezTo>
                  <a:pt x="629" y="207"/>
                  <a:pt x="624" y="187"/>
                  <a:pt x="615" y="180"/>
                </a:cubicBezTo>
                <a:cubicBezTo>
                  <a:pt x="605" y="171"/>
                  <a:pt x="588" y="175"/>
                  <a:pt x="575" y="168"/>
                </a:cubicBezTo>
                <a:cubicBezTo>
                  <a:pt x="570" y="193"/>
                  <a:pt x="576" y="248"/>
                  <a:pt x="577" y="258"/>
                </a:cubicBezTo>
                <a:cubicBezTo>
                  <a:pt x="580" y="273"/>
                  <a:pt x="590" y="297"/>
                  <a:pt x="581" y="322"/>
                </a:cubicBezTo>
                <a:cubicBezTo>
                  <a:pt x="578" y="329"/>
                  <a:pt x="572" y="336"/>
                  <a:pt x="576" y="345"/>
                </a:cubicBezTo>
                <a:cubicBezTo>
                  <a:pt x="580" y="354"/>
                  <a:pt x="637" y="378"/>
                  <a:pt x="648" y="396"/>
                </a:cubicBezTo>
                <a:cubicBezTo>
                  <a:pt x="652" y="403"/>
                  <a:pt x="653" y="410"/>
                  <a:pt x="654" y="418"/>
                </a:cubicBezTo>
                <a:cubicBezTo>
                  <a:pt x="660" y="442"/>
                  <a:pt x="683" y="466"/>
                  <a:pt x="671" y="491"/>
                </a:cubicBezTo>
                <a:cubicBezTo>
                  <a:pt x="662" y="512"/>
                  <a:pt x="668" y="505"/>
                  <a:pt x="667" y="519"/>
                </a:cubicBezTo>
                <a:cubicBezTo>
                  <a:pt x="667" y="525"/>
                  <a:pt x="660" y="543"/>
                  <a:pt x="651" y="544"/>
                </a:cubicBezTo>
                <a:cubicBezTo>
                  <a:pt x="643" y="545"/>
                  <a:pt x="620" y="531"/>
                  <a:pt x="621" y="517"/>
                </a:cubicBezTo>
                <a:cubicBezTo>
                  <a:pt x="622" y="506"/>
                  <a:pt x="633" y="500"/>
                  <a:pt x="637" y="491"/>
                </a:cubicBezTo>
                <a:cubicBezTo>
                  <a:pt x="612" y="484"/>
                  <a:pt x="646" y="470"/>
                  <a:pt x="633" y="437"/>
                </a:cubicBezTo>
                <a:cubicBezTo>
                  <a:pt x="627" y="422"/>
                  <a:pt x="610" y="406"/>
                  <a:pt x="603" y="403"/>
                </a:cubicBezTo>
                <a:cubicBezTo>
                  <a:pt x="587" y="397"/>
                  <a:pt x="593" y="411"/>
                  <a:pt x="539" y="396"/>
                </a:cubicBezTo>
                <a:cubicBezTo>
                  <a:pt x="527" y="393"/>
                  <a:pt x="512" y="393"/>
                  <a:pt x="499" y="392"/>
                </a:cubicBezTo>
                <a:cubicBezTo>
                  <a:pt x="505" y="400"/>
                  <a:pt x="511" y="408"/>
                  <a:pt x="517" y="416"/>
                </a:cubicBezTo>
                <a:cubicBezTo>
                  <a:pt x="550" y="458"/>
                  <a:pt x="491" y="476"/>
                  <a:pt x="475" y="499"/>
                </a:cubicBezTo>
                <a:cubicBezTo>
                  <a:pt x="460" y="518"/>
                  <a:pt x="453" y="504"/>
                  <a:pt x="439" y="499"/>
                </a:cubicBezTo>
                <a:cubicBezTo>
                  <a:pt x="429" y="496"/>
                  <a:pt x="403" y="500"/>
                  <a:pt x="401" y="490"/>
                </a:cubicBezTo>
                <a:cubicBezTo>
                  <a:pt x="400" y="487"/>
                  <a:pt x="409" y="463"/>
                  <a:pt x="424" y="461"/>
                </a:cubicBezTo>
                <a:cubicBezTo>
                  <a:pt x="435" y="459"/>
                  <a:pt x="445" y="467"/>
                  <a:pt x="455" y="467"/>
                </a:cubicBezTo>
                <a:cubicBezTo>
                  <a:pt x="453" y="463"/>
                  <a:pt x="458" y="459"/>
                  <a:pt x="462" y="459"/>
                </a:cubicBezTo>
                <a:cubicBezTo>
                  <a:pt x="466" y="460"/>
                  <a:pt x="470" y="462"/>
                  <a:pt x="474" y="463"/>
                </a:cubicBezTo>
                <a:cubicBezTo>
                  <a:pt x="487" y="466"/>
                  <a:pt x="501" y="450"/>
                  <a:pt x="488" y="440"/>
                </a:cubicBezTo>
                <a:cubicBezTo>
                  <a:pt x="412" y="381"/>
                  <a:pt x="457" y="403"/>
                  <a:pt x="333" y="396"/>
                </a:cubicBezTo>
                <a:cubicBezTo>
                  <a:pt x="298" y="395"/>
                  <a:pt x="302" y="386"/>
                  <a:pt x="285" y="382"/>
                </a:cubicBezTo>
                <a:cubicBezTo>
                  <a:pt x="283" y="380"/>
                  <a:pt x="285" y="384"/>
                  <a:pt x="283" y="386"/>
                </a:cubicBezTo>
                <a:cubicBezTo>
                  <a:pt x="281" y="389"/>
                  <a:pt x="281" y="392"/>
                  <a:pt x="281" y="394"/>
                </a:cubicBezTo>
                <a:cubicBezTo>
                  <a:pt x="277" y="464"/>
                  <a:pt x="244" y="486"/>
                  <a:pt x="271" y="504"/>
                </a:cubicBezTo>
                <a:cubicBezTo>
                  <a:pt x="307" y="529"/>
                  <a:pt x="326" y="574"/>
                  <a:pt x="319" y="579"/>
                </a:cubicBezTo>
                <a:cubicBezTo>
                  <a:pt x="316" y="581"/>
                  <a:pt x="293" y="579"/>
                  <a:pt x="289" y="579"/>
                </a:cubicBezTo>
                <a:cubicBezTo>
                  <a:pt x="296" y="603"/>
                  <a:pt x="296" y="605"/>
                  <a:pt x="295" y="607"/>
                </a:cubicBezTo>
                <a:cubicBezTo>
                  <a:pt x="292" y="610"/>
                  <a:pt x="267" y="610"/>
                  <a:pt x="261" y="610"/>
                </a:cubicBezTo>
                <a:cubicBezTo>
                  <a:pt x="240" y="609"/>
                  <a:pt x="250" y="592"/>
                  <a:pt x="249" y="581"/>
                </a:cubicBezTo>
                <a:cubicBezTo>
                  <a:pt x="249" y="577"/>
                  <a:pt x="248" y="576"/>
                  <a:pt x="239" y="549"/>
                </a:cubicBezTo>
                <a:cubicBezTo>
                  <a:pt x="207" y="449"/>
                  <a:pt x="167" y="487"/>
                  <a:pt x="176" y="451"/>
                </a:cubicBezTo>
                <a:cubicBezTo>
                  <a:pt x="204" y="348"/>
                  <a:pt x="107" y="364"/>
                  <a:pt x="114" y="285"/>
                </a:cubicBezTo>
                <a:cubicBezTo>
                  <a:pt x="93" y="305"/>
                  <a:pt x="156" y="370"/>
                  <a:pt x="109" y="386"/>
                </a:cubicBezTo>
                <a:cubicBezTo>
                  <a:pt x="124" y="371"/>
                  <a:pt x="123" y="343"/>
                  <a:pt x="108" y="329"/>
                </a:cubicBezTo>
                <a:cubicBezTo>
                  <a:pt x="119" y="354"/>
                  <a:pt x="107" y="388"/>
                  <a:pt x="82" y="400"/>
                </a:cubicBezTo>
                <a:cubicBezTo>
                  <a:pt x="101" y="384"/>
                  <a:pt x="106" y="355"/>
                  <a:pt x="95" y="334"/>
                </a:cubicBezTo>
                <a:cubicBezTo>
                  <a:pt x="93" y="348"/>
                  <a:pt x="90" y="362"/>
                  <a:pt x="87" y="376"/>
                </a:cubicBezTo>
                <a:cubicBezTo>
                  <a:pt x="77" y="424"/>
                  <a:pt x="2" y="457"/>
                  <a:pt x="0" y="376"/>
                </a:cubicBezTo>
                <a:cubicBezTo>
                  <a:pt x="1" y="384"/>
                  <a:pt x="2" y="392"/>
                  <a:pt x="7" y="398"/>
                </a:cubicBezTo>
                <a:cubicBezTo>
                  <a:pt x="11" y="404"/>
                  <a:pt x="20" y="409"/>
                  <a:pt x="27" y="406"/>
                </a:cubicBezTo>
                <a:cubicBezTo>
                  <a:pt x="12" y="399"/>
                  <a:pt x="4" y="380"/>
                  <a:pt x="9" y="364"/>
                </a:cubicBezTo>
                <a:cubicBezTo>
                  <a:pt x="6" y="376"/>
                  <a:pt x="16" y="388"/>
                  <a:pt x="28" y="389"/>
                </a:cubicBezTo>
                <a:cubicBezTo>
                  <a:pt x="10" y="374"/>
                  <a:pt x="12" y="353"/>
                  <a:pt x="24" y="345"/>
                </a:cubicBezTo>
                <a:cubicBezTo>
                  <a:pt x="15" y="385"/>
                  <a:pt x="48" y="384"/>
                  <a:pt x="49" y="362"/>
                </a:cubicBezTo>
                <a:cubicBezTo>
                  <a:pt x="49" y="349"/>
                  <a:pt x="32" y="323"/>
                  <a:pt x="53" y="287"/>
                </a:cubicBezTo>
                <a:cubicBezTo>
                  <a:pt x="47" y="291"/>
                  <a:pt x="39" y="291"/>
                  <a:pt x="33" y="287"/>
                </a:cubicBezTo>
                <a:cubicBezTo>
                  <a:pt x="48" y="285"/>
                  <a:pt x="62" y="272"/>
                  <a:pt x="65" y="257"/>
                </a:cubicBezTo>
                <a:cubicBezTo>
                  <a:pt x="60" y="263"/>
                  <a:pt x="48" y="263"/>
                  <a:pt x="43" y="256"/>
                </a:cubicBezTo>
                <a:cubicBezTo>
                  <a:pt x="80" y="264"/>
                  <a:pt x="107" y="189"/>
                  <a:pt x="139" y="221"/>
                </a:cubicBezTo>
                <a:cubicBezTo>
                  <a:pt x="227" y="122"/>
                  <a:pt x="378" y="251"/>
                  <a:pt x="422" y="175"/>
                </a:cubicBezTo>
                <a:cubicBezTo>
                  <a:pt x="415" y="181"/>
                  <a:pt x="401" y="176"/>
                  <a:pt x="399" y="158"/>
                </a:cubicBezTo>
                <a:cubicBezTo>
                  <a:pt x="408" y="170"/>
                  <a:pt x="428" y="172"/>
                  <a:pt x="439" y="162"/>
                </a:cubicBezTo>
                <a:cubicBezTo>
                  <a:pt x="431" y="163"/>
                  <a:pt x="423" y="161"/>
                  <a:pt x="417" y="155"/>
                </a:cubicBezTo>
                <a:cubicBezTo>
                  <a:pt x="429" y="159"/>
                  <a:pt x="442" y="155"/>
                  <a:pt x="450" y="147"/>
                </a:cubicBezTo>
                <a:cubicBezTo>
                  <a:pt x="443" y="151"/>
                  <a:pt x="434" y="150"/>
                  <a:pt x="428" y="145"/>
                </a:cubicBezTo>
                <a:cubicBezTo>
                  <a:pt x="438" y="146"/>
                  <a:pt x="449" y="143"/>
                  <a:pt x="456" y="136"/>
                </a:cubicBezTo>
                <a:cubicBezTo>
                  <a:pt x="445" y="136"/>
                  <a:pt x="429" y="130"/>
                  <a:pt x="432" y="116"/>
                </a:cubicBezTo>
                <a:cubicBezTo>
                  <a:pt x="434" y="121"/>
                  <a:pt x="439" y="125"/>
                  <a:pt x="444" y="126"/>
                </a:cubicBezTo>
                <a:cubicBezTo>
                  <a:pt x="450" y="127"/>
                  <a:pt x="455" y="127"/>
                  <a:pt x="460" y="124"/>
                </a:cubicBezTo>
                <a:cubicBezTo>
                  <a:pt x="461" y="123"/>
                  <a:pt x="461" y="123"/>
                  <a:pt x="462" y="122"/>
                </a:cubicBezTo>
                <a:cubicBezTo>
                  <a:pt x="462" y="121"/>
                  <a:pt x="461" y="121"/>
                  <a:pt x="460" y="120"/>
                </a:cubicBezTo>
                <a:cubicBezTo>
                  <a:pt x="456" y="116"/>
                  <a:pt x="450" y="113"/>
                  <a:pt x="444" y="113"/>
                </a:cubicBezTo>
                <a:cubicBezTo>
                  <a:pt x="442" y="113"/>
                  <a:pt x="439" y="113"/>
                  <a:pt x="436" y="113"/>
                </a:cubicBezTo>
                <a:cubicBezTo>
                  <a:pt x="430" y="112"/>
                  <a:pt x="424" y="108"/>
                  <a:pt x="421" y="102"/>
                </a:cubicBezTo>
                <a:cubicBezTo>
                  <a:pt x="424" y="105"/>
                  <a:pt x="429" y="106"/>
                  <a:pt x="433" y="106"/>
                </a:cubicBezTo>
                <a:cubicBezTo>
                  <a:pt x="437" y="106"/>
                  <a:pt x="441" y="104"/>
                  <a:pt x="446" y="104"/>
                </a:cubicBezTo>
                <a:cubicBezTo>
                  <a:pt x="450" y="104"/>
                  <a:pt x="455" y="105"/>
                  <a:pt x="457" y="108"/>
                </a:cubicBezTo>
                <a:cubicBezTo>
                  <a:pt x="456" y="105"/>
                  <a:pt x="453" y="102"/>
                  <a:pt x="449" y="101"/>
                </a:cubicBezTo>
                <a:cubicBezTo>
                  <a:pt x="444" y="99"/>
                  <a:pt x="438" y="99"/>
                  <a:pt x="433" y="97"/>
                </a:cubicBezTo>
                <a:cubicBezTo>
                  <a:pt x="430" y="97"/>
                  <a:pt x="428" y="95"/>
                  <a:pt x="427" y="94"/>
                </a:cubicBezTo>
                <a:cubicBezTo>
                  <a:pt x="425" y="92"/>
                  <a:pt x="426" y="89"/>
                  <a:pt x="425" y="87"/>
                </a:cubicBezTo>
                <a:cubicBezTo>
                  <a:pt x="433" y="100"/>
                  <a:pt x="457" y="87"/>
                  <a:pt x="466" y="99"/>
                </a:cubicBezTo>
                <a:cubicBezTo>
                  <a:pt x="466" y="85"/>
                  <a:pt x="441" y="89"/>
                  <a:pt x="436" y="77"/>
                </a:cubicBezTo>
                <a:cubicBezTo>
                  <a:pt x="449" y="84"/>
                  <a:pt x="466" y="85"/>
                  <a:pt x="479" y="77"/>
                </a:cubicBezTo>
                <a:cubicBezTo>
                  <a:pt x="470" y="73"/>
                  <a:pt x="462" y="73"/>
                  <a:pt x="452" y="72"/>
                </a:cubicBezTo>
                <a:cubicBezTo>
                  <a:pt x="448" y="72"/>
                  <a:pt x="443" y="70"/>
                  <a:pt x="442" y="66"/>
                </a:cubicBezTo>
                <a:cubicBezTo>
                  <a:pt x="445" y="68"/>
                  <a:pt x="449" y="68"/>
                  <a:pt x="453" y="68"/>
                </a:cubicBezTo>
                <a:cubicBezTo>
                  <a:pt x="460" y="66"/>
                  <a:pt x="465" y="64"/>
                  <a:pt x="471" y="65"/>
                </a:cubicBezTo>
                <a:cubicBezTo>
                  <a:pt x="478" y="66"/>
                  <a:pt x="484" y="68"/>
                  <a:pt x="490" y="71"/>
                </a:cubicBezTo>
                <a:cubicBezTo>
                  <a:pt x="480" y="59"/>
                  <a:pt x="460" y="56"/>
                  <a:pt x="447" y="64"/>
                </a:cubicBezTo>
                <a:cubicBezTo>
                  <a:pt x="468" y="41"/>
                  <a:pt x="491" y="58"/>
                  <a:pt x="504" y="56"/>
                </a:cubicBezTo>
                <a:cubicBezTo>
                  <a:pt x="492" y="54"/>
                  <a:pt x="481" y="44"/>
                  <a:pt x="479" y="32"/>
                </a:cubicBezTo>
                <a:cubicBezTo>
                  <a:pt x="489" y="46"/>
                  <a:pt x="511" y="43"/>
                  <a:pt x="525" y="53"/>
                </a:cubicBezTo>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9"/>
          <p:cNvSpPr/>
          <p:nvPr/>
        </p:nvSpPr>
        <p:spPr>
          <a:xfrm>
            <a:off x="1333880" y="1474456"/>
            <a:ext cx="1382400" cy="1382400"/>
          </a:xfrm>
          <a:prstGeom prst="donut">
            <a:avLst>
              <a:gd fmla="val 11930"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0" name="Google Shape;380;p49"/>
          <p:cNvSpPr/>
          <p:nvPr/>
        </p:nvSpPr>
        <p:spPr>
          <a:xfrm flipH="1">
            <a:off x="1333756" y="1474208"/>
            <a:ext cx="1382700" cy="1382700"/>
          </a:xfrm>
          <a:prstGeom prst="blockArc">
            <a:avLst>
              <a:gd fmla="val 10800342" name="adj1"/>
              <a:gd fmla="val 16255524" name="adj2"/>
              <a:gd fmla="val 11981" name="adj3"/>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1" name="Google Shape;381;p49"/>
          <p:cNvSpPr/>
          <p:nvPr/>
        </p:nvSpPr>
        <p:spPr>
          <a:xfrm>
            <a:off x="3879630" y="1474456"/>
            <a:ext cx="1382400" cy="1382400"/>
          </a:xfrm>
          <a:prstGeom prst="donut">
            <a:avLst>
              <a:gd fmla="val 11930"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2" name="Google Shape;382;p49"/>
          <p:cNvSpPr/>
          <p:nvPr/>
        </p:nvSpPr>
        <p:spPr>
          <a:xfrm flipH="1">
            <a:off x="3879506" y="1474208"/>
            <a:ext cx="1382700" cy="1382700"/>
          </a:xfrm>
          <a:prstGeom prst="blockArc">
            <a:avLst>
              <a:gd fmla="val 5345459" name="adj1"/>
              <a:gd fmla="val 16255524" name="adj2"/>
              <a:gd fmla="val 11981" name="adj3"/>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3" name="Google Shape;383;p49"/>
          <p:cNvSpPr/>
          <p:nvPr/>
        </p:nvSpPr>
        <p:spPr>
          <a:xfrm>
            <a:off x="6425380" y="1474456"/>
            <a:ext cx="1382400" cy="1382400"/>
          </a:xfrm>
          <a:prstGeom prst="donut">
            <a:avLst>
              <a:gd fmla="val 11930" name="adj"/>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4" name="Google Shape;384;p49"/>
          <p:cNvSpPr/>
          <p:nvPr/>
        </p:nvSpPr>
        <p:spPr>
          <a:xfrm flipH="1">
            <a:off x="6425256" y="1474208"/>
            <a:ext cx="1382700" cy="1382700"/>
          </a:xfrm>
          <a:prstGeom prst="blockArc">
            <a:avLst>
              <a:gd fmla="val 21479862" name="adj1"/>
              <a:gd fmla="val 16255524" name="adj2"/>
              <a:gd fmla="val 11981" name="adj3"/>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5" name="Google Shape;385;p49"/>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use some percentages</a:t>
            </a:r>
            <a:endParaRPr/>
          </a:p>
        </p:txBody>
      </p:sp>
      <p:sp>
        <p:nvSpPr>
          <p:cNvPr id="386" name="Google Shape;386;p49"/>
          <p:cNvSpPr txBox="1"/>
          <p:nvPr/>
        </p:nvSpPr>
        <p:spPr>
          <a:xfrm>
            <a:off x="938500" y="3476775"/>
            <a:ext cx="2173200" cy="75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Mercury is the closest planet to the Sun and the smallest one of them all</a:t>
            </a:r>
            <a:endParaRPr sz="1200">
              <a:solidFill>
                <a:schemeClr val="dk1"/>
              </a:solidFill>
              <a:latin typeface="Cabin"/>
              <a:ea typeface="Cabin"/>
              <a:cs typeface="Cabin"/>
              <a:sym typeface="Cabin"/>
            </a:endParaRPr>
          </a:p>
        </p:txBody>
      </p:sp>
      <p:sp>
        <p:nvSpPr>
          <p:cNvPr id="387" name="Google Shape;387;p49"/>
          <p:cNvSpPr txBox="1"/>
          <p:nvPr/>
        </p:nvSpPr>
        <p:spPr>
          <a:xfrm>
            <a:off x="938500" y="2979750"/>
            <a:ext cx="2173200" cy="50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Mercury</a:t>
            </a:r>
            <a:endParaRPr sz="2200">
              <a:solidFill>
                <a:schemeClr val="dk1"/>
              </a:solidFill>
              <a:latin typeface="EB Garamond Medium"/>
              <a:ea typeface="EB Garamond Medium"/>
              <a:cs typeface="EB Garamond Medium"/>
              <a:sym typeface="EB Garamond Medium"/>
            </a:endParaRPr>
          </a:p>
        </p:txBody>
      </p:sp>
      <p:sp>
        <p:nvSpPr>
          <p:cNvPr id="388" name="Google Shape;388;p49"/>
          <p:cNvSpPr txBox="1"/>
          <p:nvPr/>
        </p:nvSpPr>
        <p:spPr>
          <a:xfrm>
            <a:off x="3485400" y="3476775"/>
            <a:ext cx="2173200" cy="75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Venus has a beautiful name and is the second planet from the Sun</a:t>
            </a:r>
            <a:endParaRPr sz="1200">
              <a:solidFill>
                <a:schemeClr val="dk1"/>
              </a:solidFill>
              <a:latin typeface="Cabin"/>
              <a:ea typeface="Cabin"/>
              <a:cs typeface="Cabin"/>
              <a:sym typeface="Cabin"/>
            </a:endParaRPr>
          </a:p>
        </p:txBody>
      </p:sp>
      <p:sp>
        <p:nvSpPr>
          <p:cNvPr id="389" name="Google Shape;389;p49"/>
          <p:cNvSpPr txBox="1"/>
          <p:nvPr/>
        </p:nvSpPr>
        <p:spPr>
          <a:xfrm>
            <a:off x="3485400" y="2979750"/>
            <a:ext cx="2173200" cy="50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Venus</a:t>
            </a:r>
            <a:endParaRPr sz="2200">
              <a:solidFill>
                <a:schemeClr val="dk1"/>
              </a:solidFill>
              <a:latin typeface="EB Garamond Medium"/>
              <a:ea typeface="EB Garamond Medium"/>
              <a:cs typeface="EB Garamond Medium"/>
              <a:sym typeface="EB Garamond Medium"/>
            </a:endParaRPr>
          </a:p>
        </p:txBody>
      </p:sp>
      <p:sp>
        <p:nvSpPr>
          <p:cNvPr id="390" name="Google Shape;390;p49"/>
          <p:cNvSpPr txBox="1"/>
          <p:nvPr/>
        </p:nvSpPr>
        <p:spPr>
          <a:xfrm>
            <a:off x="6032300" y="3476775"/>
            <a:ext cx="2173200" cy="75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Despite being red, Mars is actually a cold place. It’s full of iron oxide dust</a:t>
            </a:r>
            <a:endParaRPr sz="1200">
              <a:solidFill>
                <a:schemeClr val="dk1"/>
              </a:solidFill>
              <a:latin typeface="Cabin"/>
              <a:ea typeface="Cabin"/>
              <a:cs typeface="Cabin"/>
              <a:sym typeface="Cabin"/>
            </a:endParaRPr>
          </a:p>
        </p:txBody>
      </p:sp>
      <p:sp>
        <p:nvSpPr>
          <p:cNvPr id="391" name="Google Shape;391;p49"/>
          <p:cNvSpPr txBox="1"/>
          <p:nvPr/>
        </p:nvSpPr>
        <p:spPr>
          <a:xfrm>
            <a:off x="6032300" y="2979750"/>
            <a:ext cx="2173200" cy="50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Mars</a:t>
            </a:r>
            <a:endParaRPr sz="2200">
              <a:solidFill>
                <a:schemeClr val="dk1"/>
              </a:solidFill>
              <a:latin typeface="EB Garamond Medium"/>
              <a:ea typeface="EB Garamond Medium"/>
              <a:cs typeface="EB Garamond Medium"/>
              <a:sym typeface="EB Garamond Medium"/>
            </a:endParaRPr>
          </a:p>
        </p:txBody>
      </p:sp>
      <p:sp>
        <p:nvSpPr>
          <p:cNvPr id="392" name="Google Shape;392;p49"/>
          <p:cNvSpPr txBox="1"/>
          <p:nvPr/>
        </p:nvSpPr>
        <p:spPr>
          <a:xfrm>
            <a:off x="4078150" y="1962150"/>
            <a:ext cx="987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EB Garamond Medium"/>
                <a:ea typeface="EB Garamond Medium"/>
                <a:cs typeface="EB Garamond Medium"/>
                <a:sym typeface="EB Garamond Medium"/>
              </a:rPr>
              <a:t>50%</a:t>
            </a:r>
            <a:endParaRPr sz="2500">
              <a:solidFill>
                <a:schemeClr val="dk1"/>
              </a:solidFill>
              <a:latin typeface="EB Garamond Medium"/>
              <a:ea typeface="EB Garamond Medium"/>
              <a:cs typeface="EB Garamond Medium"/>
              <a:sym typeface="EB Garamond Medium"/>
            </a:endParaRPr>
          </a:p>
        </p:txBody>
      </p:sp>
      <p:sp>
        <p:nvSpPr>
          <p:cNvPr id="393" name="Google Shape;393;p49"/>
          <p:cNvSpPr txBox="1"/>
          <p:nvPr/>
        </p:nvSpPr>
        <p:spPr>
          <a:xfrm>
            <a:off x="6622725" y="1962150"/>
            <a:ext cx="987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EB Garamond Medium"/>
                <a:ea typeface="EB Garamond Medium"/>
                <a:cs typeface="EB Garamond Medium"/>
                <a:sym typeface="EB Garamond Medium"/>
              </a:rPr>
              <a:t>75%</a:t>
            </a:r>
            <a:endParaRPr sz="2500">
              <a:solidFill>
                <a:schemeClr val="dk1"/>
              </a:solidFill>
              <a:latin typeface="EB Garamond Medium"/>
              <a:ea typeface="EB Garamond Medium"/>
              <a:cs typeface="EB Garamond Medium"/>
              <a:sym typeface="EB Garamond Medium"/>
            </a:endParaRPr>
          </a:p>
        </p:txBody>
      </p:sp>
      <p:sp>
        <p:nvSpPr>
          <p:cNvPr id="394" name="Google Shape;394;p49"/>
          <p:cNvSpPr txBox="1"/>
          <p:nvPr/>
        </p:nvSpPr>
        <p:spPr>
          <a:xfrm>
            <a:off x="1531375" y="1962150"/>
            <a:ext cx="987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EB Garamond"/>
                <a:ea typeface="EB Garamond"/>
                <a:cs typeface="EB Garamond"/>
                <a:sym typeface="EB Garamond"/>
              </a:rPr>
              <a:t>25%</a:t>
            </a:r>
            <a:endParaRPr sz="2500">
              <a:solidFill>
                <a:schemeClr val="dk1"/>
              </a:solidFill>
              <a:latin typeface="EB Garamond"/>
              <a:ea typeface="EB Garamond"/>
              <a:cs typeface="EB Garamond"/>
              <a:sym typeface="EB Garamon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grpSp>
        <p:nvGrpSpPr>
          <p:cNvPr id="399" name="Google Shape;399;p50"/>
          <p:cNvGrpSpPr/>
          <p:nvPr/>
        </p:nvGrpSpPr>
        <p:grpSpPr>
          <a:xfrm>
            <a:off x="4565646" y="1166485"/>
            <a:ext cx="3865128" cy="2810528"/>
            <a:chOff x="331763" y="414153"/>
            <a:chExt cx="6903246" cy="5019697"/>
          </a:xfrm>
        </p:grpSpPr>
        <p:sp>
          <p:nvSpPr>
            <p:cNvPr id="400" name="Google Shape;400;p50"/>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0"/>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0"/>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03" name="Google Shape;403;p50"/>
          <p:cNvPicPr preferRelativeResize="0"/>
          <p:nvPr/>
        </p:nvPicPr>
        <p:blipFill rotWithShape="1">
          <a:blip r:embed="rId3">
            <a:alphaModFix/>
          </a:blip>
          <a:srcRect b="79" l="0" r="0" t="79"/>
          <a:stretch/>
        </p:blipFill>
        <p:spPr>
          <a:xfrm>
            <a:off x="4701313" y="1295374"/>
            <a:ext cx="3593801" cy="2018274"/>
          </a:xfrm>
          <a:prstGeom prst="rect">
            <a:avLst/>
          </a:prstGeom>
          <a:noFill/>
          <a:ln cap="flat" cmpd="sng" w="19050">
            <a:solidFill>
              <a:schemeClr val="lt2"/>
            </a:solidFill>
            <a:prstDash val="solid"/>
            <a:round/>
            <a:headEnd len="sm" w="sm" type="none"/>
            <a:tailEnd len="sm" w="sm" type="none"/>
          </a:ln>
        </p:spPr>
      </p:pic>
      <p:sp>
        <p:nvSpPr>
          <p:cNvPr id="404" name="Google Shape;404;p50"/>
          <p:cNvSpPr txBox="1"/>
          <p:nvPr>
            <p:ph type="title"/>
          </p:nvPr>
        </p:nvSpPr>
        <p:spPr>
          <a:xfrm>
            <a:off x="713225" y="2087875"/>
            <a:ext cx="3713400" cy="61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405" name="Google Shape;405;p50"/>
          <p:cNvSpPr txBox="1"/>
          <p:nvPr>
            <p:ph idx="1" type="subTitle"/>
          </p:nvPr>
        </p:nvSpPr>
        <p:spPr>
          <a:xfrm>
            <a:off x="713250" y="2700750"/>
            <a:ext cx="37134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sp>
        <p:nvSpPr>
          <p:cNvPr id="201" name="Google Shape;201;p33"/>
          <p:cNvSpPr txBox="1"/>
          <p:nvPr>
            <p:ph idx="1" type="body"/>
          </p:nvPr>
        </p:nvSpPr>
        <p:spPr>
          <a:xfrm>
            <a:off x="720000" y="1215751"/>
            <a:ext cx="7704000" cy="37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202" name="Google Shape;202;p33"/>
          <p:cNvGraphicFramePr/>
          <p:nvPr/>
        </p:nvGraphicFramePr>
        <p:xfrm>
          <a:off x="720000" y="1691025"/>
          <a:ext cx="3000000" cy="3000000"/>
        </p:xfrm>
        <a:graphic>
          <a:graphicData uri="http://schemas.openxmlformats.org/drawingml/2006/table">
            <a:tbl>
              <a:tblPr>
                <a:noFill/>
                <a:tableStyleId>{8AE1D010-D637-4BC8-B091-FB36BC963C1B}</a:tableStyleId>
              </a:tblPr>
              <a:tblGrid>
                <a:gridCol w="2441575"/>
                <a:gridCol w="5262425"/>
              </a:tblGrid>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3">
                            <a:extLst>
                              <a:ext uri="{A12FA001-AC4F-418D-AE19-62706E023703}">
                                <ahyp:hlinkClr val="tx"/>
                              </a:ext>
                            </a:extLst>
                          </a:hlinkClick>
                        </a:rPr>
                        <a:t>Fonts</a:t>
                      </a:r>
                      <a:endParaRPr b="1" sz="1000" u="sng">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To view this template correctly in PowerPoint, download and install the fonts we used</a:t>
                      </a:r>
                      <a:endParaRPr sz="1000">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4">
                            <a:extLst>
                              <a:ext uri="{A12FA001-AC4F-418D-AE19-62706E023703}">
                                <ahyp:hlinkClr val="tx"/>
                              </a:ext>
                            </a:extLst>
                          </a:hlinkClick>
                        </a:rPr>
                        <a:t>Used</a:t>
                      </a:r>
                      <a:r>
                        <a:rPr b="1" lang="en" sz="1000">
                          <a:solidFill>
                            <a:schemeClr val="dk1"/>
                          </a:solidFill>
                          <a:latin typeface="Cabin"/>
                          <a:ea typeface="Cabin"/>
                          <a:cs typeface="Cabin"/>
                          <a:sym typeface="Cabin"/>
                        </a:rPr>
                        <a:t> and </a:t>
                      </a:r>
                      <a:r>
                        <a:rPr b="1" lang="en" sz="1000" u="sng">
                          <a:solidFill>
                            <a:schemeClr val="dk1"/>
                          </a:solidFill>
                          <a:latin typeface="Cabin"/>
                          <a:ea typeface="Cabin"/>
                          <a:cs typeface="Cabin"/>
                          <a:sym typeface="Cabin"/>
                          <a:hlinkClick action="ppaction://hlinksldjump" r:id="rId5">
                            <a:extLst>
                              <a:ext uri="{A12FA001-AC4F-418D-AE19-62706E023703}">
                                <ahyp:hlinkClr val="tx"/>
                              </a:ext>
                            </a:extLst>
                          </a:hlinkClick>
                        </a:rPr>
                        <a:t>alternative</a:t>
                      </a:r>
                      <a:r>
                        <a:rPr b="1" lang="en" sz="1000" u="sng">
                          <a:solidFill>
                            <a:schemeClr val="dk1"/>
                          </a:solidFill>
                          <a:latin typeface="Cabin"/>
                          <a:ea typeface="Cabin"/>
                          <a:cs typeface="Cabin"/>
                          <a:sym typeface="Cabin"/>
                          <a:hlinkClick action="ppaction://hlinksldjump" r:id="rId6">
                            <a:extLst>
                              <a:ext uri="{A12FA001-AC4F-418D-AE19-62706E023703}">
                                <ahyp:hlinkClr val="tx"/>
                              </a:ext>
                            </a:extLst>
                          </a:hlinkClick>
                        </a:rPr>
                        <a:t> resources</a:t>
                      </a:r>
                      <a:endParaRPr b="1" sz="1000" u="sng">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Cabin"/>
                          <a:ea typeface="Cabin"/>
                          <a:cs typeface="Cabin"/>
                          <a:sym typeface="Cabin"/>
                        </a:rPr>
                        <a:t>An assortment of graphic resources that are suitable for use in this presentation</a:t>
                      </a:r>
                      <a:endParaRPr sz="1000">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7">
                            <a:extLst>
                              <a:ext uri="{A12FA001-AC4F-418D-AE19-62706E023703}">
                                <ahyp:hlinkClr val="tx"/>
                              </a:ext>
                            </a:extLst>
                          </a:hlinkClick>
                        </a:rPr>
                        <a:t>Thanks slide</a:t>
                      </a:r>
                      <a:endParaRPr b="1" sz="1000" u="sng">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You must keep it so that proper credits for our design are given</a:t>
                      </a:r>
                      <a:endParaRPr sz="1000">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8">
                            <a:extLst>
                              <a:ext uri="{A12FA001-AC4F-418D-AE19-62706E023703}">
                                <ahyp:hlinkClr val="tx"/>
                              </a:ext>
                            </a:extLst>
                          </a:hlinkClick>
                        </a:rPr>
                        <a:t>Colors</a:t>
                      </a:r>
                      <a:endParaRPr b="1" sz="1000" u="sng">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All the colors used in this presentation</a:t>
                      </a:r>
                      <a:endParaRPr sz="1000">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9">
                            <a:extLst>
                              <a:ext uri="{A12FA001-AC4F-418D-AE19-62706E023703}">
                                <ahyp:hlinkClr val="tx"/>
                              </a:ext>
                            </a:extLst>
                          </a:hlinkClick>
                        </a:rPr>
                        <a:t>Icons</a:t>
                      </a:r>
                      <a:r>
                        <a:rPr b="1" lang="en" sz="1000">
                          <a:solidFill>
                            <a:schemeClr val="dk1"/>
                          </a:solidFill>
                          <a:latin typeface="Cabin"/>
                          <a:ea typeface="Cabin"/>
                          <a:cs typeface="Cabin"/>
                          <a:sym typeface="Cabin"/>
                        </a:rPr>
                        <a:t> and </a:t>
                      </a:r>
                      <a:r>
                        <a:rPr b="1" lang="en" sz="1000" u="sng">
                          <a:solidFill>
                            <a:schemeClr val="dk1"/>
                          </a:solidFill>
                          <a:latin typeface="Cabin"/>
                          <a:ea typeface="Cabin"/>
                          <a:cs typeface="Cabin"/>
                          <a:sym typeface="Cabin"/>
                          <a:hlinkClick action="ppaction://hlinksldjump" r:id="rId10">
                            <a:extLst>
                              <a:ext uri="{A12FA001-AC4F-418D-AE19-62706E023703}">
                                <ahyp:hlinkClr val="tx"/>
                              </a:ext>
                            </a:extLst>
                          </a:hlinkClick>
                        </a:rPr>
                        <a:t>infographic resources</a:t>
                      </a:r>
                      <a:endParaRPr b="1" sz="1000" u="sng">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abin"/>
                          <a:ea typeface="Cabin"/>
                          <a:cs typeface="Cabin"/>
                          <a:sym typeface="Cabin"/>
                        </a:rPr>
                        <a:t>These can be used in the template, and their size and color can be edited</a:t>
                      </a:r>
                      <a:endParaRPr sz="1000">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Cabin"/>
                          <a:ea typeface="Cabin"/>
                          <a:cs typeface="Cabin"/>
                          <a:sym typeface="Cabin"/>
                        </a:rPr>
                        <a:t>Editable presentation theme </a:t>
                      </a:r>
                      <a:endParaRPr b="1" sz="1000">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You can edit the master slides easily. For more info, click </a:t>
                      </a:r>
                      <a:r>
                        <a:rPr b="1" lang="en" sz="1000" u="sng">
                          <a:solidFill>
                            <a:schemeClr val="dk1"/>
                          </a:solidFill>
                          <a:latin typeface="Cabin"/>
                          <a:ea typeface="Cabin"/>
                          <a:cs typeface="Cabin"/>
                          <a:sym typeface="Cabin"/>
                          <a:hlinkClick r:id="rId11">
                            <a:extLst>
                              <a:ext uri="{A12FA001-AC4F-418D-AE19-62706E023703}">
                                <ahyp:hlinkClr val="tx"/>
                              </a:ext>
                            </a:extLst>
                          </a:hlinkClick>
                        </a:rPr>
                        <a:t>here</a:t>
                      </a:r>
                      <a:endParaRPr sz="1000">
                        <a:solidFill>
                          <a:schemeClr val="dk1"/>
                        </a:solidFill>
                        <a:latin typeface="Cabin"/>
                        <a:ea typeface="Cabin"/>
                        <a:cs typeface="Cabin"/>
                        <a:sym typeface="Cabin"/>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bl>
          </a:graphicData>
        </a:graphic>
      </p:graphicFrame>
      <p:sp>
        <p:nvSpPr>
          <p:cNvPr id="203" name="Google Shape;203;p33"/>
          <p:cNvSpPr txBox="1"/>
          <p:nvPr/>
        </p:nvSpPr>
        <p:spPr>
          <a:xfrm>
            <a:off x="1429075" y="3981275"/>
            <a:ext cx="2155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bin"/>
                <a:ea typeface="Cabin"/>
                <a:cs typeface="Cabin"/>
                <a:sym typeface="Cabin"/>
              </a:rPr>
              <a:t>For more info:</a:t>
            </a:r>
            <a:br>
              <a:rPr b="1" lang="en" sz="1000">
                <a:solidFill>
                  <a:schemeClr val="dk1"/>
                </a:solidFill>
                <a:latin typeface="Cabin"/>
                <a:ea typeface="Cabin"/>
                <a:cs typeface="Cabin"/>
                <a:sym typeface="Cabin"/>
              </a:rPr>
            </a:br>
            <a:r>
              <a:rPr b="1" lang="en" sz="1000" u="sng">
                <a:solidFill>
                  <a:schemeClr val="dk1"/>
                </a:solidFill>
                <a:latin typeface="Cabin"/>
                <a:ea typeface="Cabin"/>
                <a:cs typeface="Cabin"/>
                <a:sym typeface="Cabin"/>
                <a:hlinkClick r:id="rId12">
                  <a:extLst>
                    <a:ext uri="{A12FA001-AC4F-418D-AE19-62706E023703}">
                      <ahyp:hlinkClr val="tx"/>
                    </a:ext>
                  </a:extLst>
                </a:hlinkClick>
              </a:rPr>
              <a:t>SLIDESGO</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3">
                  <a:extLst>
                    <a:ext uri="{A12FA001-AC4F-418D-AE19-62706E023703}">
                      <ahyp:hlinkClr val="tx"/>
                    </a:ext>
                  </a:extLst>
                </a:hlinkClick>
              </a:rPr>
              <a:t>BLOG</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4">
                  <a:extLst>
                    <a:ext uri="{A12FA001-AC4F-418D-AE19-62706E023703}">
                      <ahyp:hlinkClr val="tx"/>
                    </a:ext>
                  </a:extLst>
                </a:hlinkClick>
              </a:rPr>
              <a:t>FAQs</a:t>
            </a:r>
            <a:endParaRPr b="1" sz="1000" u="sng">
              <a:solidFill>
                <a:schemeClr val="dk1"/>
              </a:solidFill>
              <a:latin typeface="Cabin"/>
              <a:ea typeface="Cabin"/>
              <a:cs typeface="Cabin"/>
              <a:sym typeface="Cabin"/>
            </a:endParaRPr>
          </a:p>
        </p:txBody>
      </p:sp>
      <p:sp>
        <p:nvSpPr>
          <p:cNvPr id="204" name="Google Shape;204;p33"/>
          <p:cNvSpPr txBox="1"/>
          <p:nvPr/>
        </p:nvSpPr>
        <p:spPr>
          <a:xfrm>
            <a:off x="4165075" y="3981275"/>
            <a:ext cx="36576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bin"/>
                <a:ea typeface="Cabin"/>
                <a:cs typeface="Cabin"/>
                <a:sym typeface="Cabin"/>
              </a:rPr>
              <a:t>You can visit our sister </a:t>
            </a:r>
            <a:r>
              <a:rPr lang="en" sz="1000">
                <a:solidFill>
                  <a:schemeClr val="dk1"/>
                </a:solidFill>
                <a:latin typeface="Cabin"/>
                <a:ea typeface="Cabin"/>
                <a:cs typeface="Cabin"/>
                <a:sym typeface="Cabin"/>
              </a:rPr>
              <a:t>projects</a:t>
            </a:r>
            <a:r>
              <a:rPr lang="en" sz="1000">
                <a:solidFill>
                  <a:schemeClr val="dk1"/>
                </a:solidFill>
                <a:latin typeface="Cabin"/>
                <a:ea typeface="Cabin"/>
                <a:cs typeface="Cabin"/>
                <a:sym typeface="Cabin"/>
              </a:rPr>
              <a:t>:</a:t>
            </a:r>
            <a:br>
              <a:rPr lang="en" sz="1000">
                <a:solidFill>
                  <a:schemeClr val="dk1"/>
                </a:solidFill>
                <a:latin typeface="Cabin"/>
                <a:ea typeface="Cabin"/>
                <a:cs typeface="Cabin"/>
                <a:sym typeface="Cabin"/>
              </a:rPr>
            </a:br>
            <a:r>
              <a:rPr b="1" lang="en" sz="1000" u="sng">
                <a:solidFill>
                  <a:schemeClr val="dk1"/>
                </a:solidFill>
                <a:latin typeface="Cabin"/>
                <a:ea typeface="Cabin"/>
                <a:cs typeface="Cabin"/>
                <a:sym typeface="Cabin"/>
                <a:hlinkClick r:id="rId15">
                  <a:extLst>
                    <a:ext uri="{A12FA001-AC4F-418D-AE19-62706E023703}">
                      <ahyp:hlinkClr val="tx"/>
                    </a:ext>
                  </a:extLst>
                </a:hlinkClick>
              </a:rPr>
              <a:t>FREEPIK</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6">
                  <a:extLst>
                    <a:ext uri="{A12FA001-AC4F-418D-AE19-62706E023703}">
                      <ahyp:hlinkClr val="tx"/>
                    </a:ext>
                  </a:extLst>
                </a:hlinkClick>
              </a:rPr>
              <a:t>FLATICON</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7">
                  <a:extLst>
                    <a:ext uri="{A12FA001-AC4F-418D-AE19-62706E023703}">
                      <ahyp:hlinkClr val="tx"/>
                    </a:ext>
                  </a:extLst>
                </a:hlinkClick>
              </a:rPr>
              <a:t>STORYSET</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8">
                  <a:extLst>
                    <a:ext uri="{A12FA001-AC4F-418D-AE19-62706E023703}">
                      <ahyp:hlinkClr val="tx"/>
                    </a:ext>
                  </a:extLst>
                </a:hlinkClick>
              </a:rPr>
              <a:t>WEPIK</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9">
                  <a:extLst>
                    <a:ext uri="{A12FA001-AC4F-418D-AE19-62706E023703}">
                      <ahyp:hlinkClr val="tx"/>
                    </a:ext>
                  </a:extLst>
                </a:hlinkClick>
              </a:rPr>
              <a:t>VIDEVO</a:t>
            </a:r>
            <a:endParaRPr b="1" sz="1000">
              <a:solidFill>
                <a:schemeClr val="dk1"/>
              </a:solidFill>
              <a:latin typeface="Cabin"/>
              <a:ea typeface="Cabin"/>
              <a:cs typeface="Cabin"/>
              <a:sym typeface="Cabi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51"/>
          <p:cNvSpPr/>
          <p:nvPr/>
        </p:nvSpPr>
        <p:spPr>
          <a:xfrm>
            <a:off x="1561951" y="735560"/>
            <a:ext cx="2697276" cy="3672287"/>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1" name="Google Shape;411;p51"/>
          <p:cNvPicPr preferRelativeResize="0"/>
          <p:nvPr/>
        </p:nvPicPr>
        <p:blipFill rotWithShape="1">
          <a:blip r:embed="rId3">
            <a:alphaModFix/>
          </a:blip>
          <a:srcRect b="0" l="10270" r="50467" t="0"/>
          <a:stretch/>
        </p:blipFill>
        <p:spPr>
          <a:xfrm>
            <a:off x="1742450" y="889375"/>
            <a:ext cx="2336798" cy="3347951"/>
          </a:xfrm>
          <a:prstGeom prst="rect">
            <a:avLst/>
          </a:prstGeom>
          <a:noFill/>
          <a:ln cap="flat" cmpd="sng" w="19050">
            <a:solidFill>
              <a:schemeClr val="lt2"/>
            </a:solidFill>
            <a:prstDash val="solid"/>
            <a:round/>
            <a:headEnd len="sm" w="sm" type="none"/>
            <a:tailEnd len="sm" w="sm" type="none"/>
          </a:ln>
        </p:spPr>
      </p:pic>
      <p:sp>
        <p:nvSpPr>
          <p:cNvPr id="412" name="Google Shape;412;p51"/>
          <p:cNvSpPr txBox="1"/>
          <p:nvPr>
            <p:ph type="title"/>
          </p:nvPr>
        </p:nvSpPr>
        <p:spPr>
          <a:xfrm>
            <a:off x="4685700" y="1948175"/>
            <a:ext cx="3744900" cy="613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mockup</a:t>
            </a:r>
            <a:endParaRPr/>
          </a:p>
        </p:txBody>
      </p:sp>
      <p:sp>
        <p:nvSpPr>
          <p:cNvPr id="413" name="Google Shape;413;p51"/>
          <p:cNvSpPr txBox="1"/>
          <p:nvPr>
            <p:ph idx="1" type="subTitle"/>
          </p:nvPr>
        </p:nvSpPr>
        <p:spPr>
          <a:xfrm>
            <a:off x="4685825" y="2562000"/>
            <a:ext cx="3744900" cy="554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52"/>
          <p:cNvSpPr txBox="1"/>
          <p:nvPr>
            <p:ph type="title"/>
          </p:nvPr>
        </p:nvSpPr>
        <p:spPr>
          <a:xfrm>
            <a:off x="713225" y="2087875"/>
            <a:ext cx="3713400" cy="61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419" name="Google Shape;419;p52"/>
          <p:cNvSpPr txBox="1"/>
          <p:nvPr>
            <p:ph idx="1" type="subTitle"/>
          </p:nvPr>
        </p:nvSpPr>
        <p:spPr>
          <a:xfrm>
            <a:off x="713250" y="2700750"/>
            <a:ext cx="37134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420" name="Google Shape;420;p52"/>
          <p:cNvSpPr/>
          <p:nvPr/>
        </p:nvSpPr>
        <p:spPr>
          <a:xfrm>
            <a:off x="5554360" y="970218"/>
            <a:ext cx="1587041" cy="3028183"/>
          </a:xfrm>
          <a:custGeom>
            <a:rect b="b" l="l" r="r" t="t"/>
            <a:pathLst>
              <a:path extrusionOk="0" h="161331" w="84552">
                <a:moveTo>
                  <a:pt x="1" y="1"/>
                </a:moveTo>
                <a:lnTo>
                  <a:pt x="1" y="161331"/>
                </a:lnTo>
                <a:lnTo>
                  <a:pt x="84551" y="161331"/>
                </a:lnTo>
                <a:lnTo>
                  <a:pt x="84551" y="1"/>
                </a:lnTo>
                <a:close/>
              </a:path>
            </a:pathLst>
          </a:custGeom>
          <a:solidFill>
            <a:schemeClr val="accent3"/>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 name="Google Shape;421;p52"/>
          <p:cNvGrpSpPr/>
          <p:nvPr/>
        </p:nvGrpSpPr>
        <p:grpSpPr>
          <a:xfrm>
            <a:off x="5473047" y="796191"/>
            <a:ext cx="1749464" cy="3551108"/>
            <a:chOff x="5186401" y="494525"/>
            <a:chExt cx="1834973" cy="3724678"/>
          </a:xfrm>
        </p:grpSpPr>
        <p:sp>
          <p:nvSpPr>
            <p:cNvPr id="422" name="Google Shape;422;p52"/>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2"/>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24" name="Google Shape;424;p52"/>
          <p:cNvPicPr preferRelativeResize="0"/>
          <p:nvPr/>
        </p:nvPicPr>
        <p:blipFill rotWithShape="1">
          <a:blip r:embed="rId3">
            <a:alphaModFix/>
          </a:blip>
          <a:srcRect b="0" l="15407" r="54184" t="0"/>
          <a:stretch/>
        </p:blipFill>
        <p:spPr>
          <a:xfrm>
            <a:off x="5533208" y="970225"/>
            <a:ext cx="1637050" cy="3028250"/>
          </a:xfrm>
          <a:prstGeom prst="rect">
            <a:avLst/>
          </a:prstGeom>
          <a:noFill/>
          <a:ln cap="flat" cmpd="sng" w="19050">
            <a:solidFill>
              <a:schemeClr val="lt2"/>
            </a:solidFill>
            <a:prstDash val="solid"/>
            <a:round/>
            <a:headEnd len="sm" w="sm" type="none"/>
            <a:tailEnd len="sm" w="sm" type="none"/>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3"/>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his is a</a:t>
            </a:r>
            <a:r>
              <a:rPr lang="en">
                <a:solidFill>
                  <a:srgbClr val="F4C5B1"/>
                </a:solidFill>
              </a:rPr>
              <a:t> </a:t>
            </a:r>
            <a:r>
              <a:rPr lang="en"/>
              <a:t>map</a:t>
            </a:r>
            <a:endParaRPr/>
          </a:p>
        </p:txBody>
      </p:sp>
      <p:sp>
        <p:nvSpPr>
          <p:cNvPr id="430" name="Google Shape;430;p53"/>
          <p:cNvSpPr txBox="1"/>
          <p:nvPr/>
        </p:nvSpPr>
        <p:spPr>
          <a:xfrm>
            <a:off x="981900" y="4270575"/>
            <a:ext cx="7180200" cy="22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bin"/>
                <a:ea typeface="Cabin"/>
                <a:cs typeface="Cabin"/>
                <a:sym typeface="Cabin"/>
              </a:rPr>
              <a:t>Follow the link in the map to modify its data and then paste the new one here. </a:t>
            </a:r>
            <a:r>
              <a:rPr b="1" lang="en" sz="1000" u="sng">
                <a:solidFill>
                  <a:schemeClr val="dk1"/>
                </a:solidFill>
                <a:latin typeface="Cabin"/>
                <a:ea typeface="Cabin"/>
                <a:cs typeface="Cabin"/>
                <a:sym typeface="Cabin"/>
                <a:hlinkClick r:id="rId3">
                  <a:extLst>
                    <a:ext uri="{A12FA001-AC4F-418D-AE19-62706E023703}">
                      <ahyp:hlinkClr val="tx"/>
                    </a:ext>
                  </a:extLst>
                </a:hlinkClick>
              </a:rPr>
              <a:t>For more info, click here</a:t>
            </a:r>
            <a:endParaRPr b="1" sz="1000" u="sng">
              <a:solidFill>
                <a:schemeClr val="dk1"/>
              </a:solidFill>
              <a:latin typeface="Cabin"/>
              <a:ea typeface="Cabin"/>
              <a:cs typeface="Cabin"/>
              <a:sym typeface="Cabin"/>
            </a:endParaRPr>
          </a:p>
        </p:txBody>
      </p:sp>
      <p:sp>
        <p:nvSpPr>
          <p:cNvPr id="431" name="Google Shape;431;p53"/>
          <p:cNvSpPr txBox="1"/>
          <p:nvPr/>
        </p:nvSpPr>
        <p:spPr>
          <a:xfrm>
            <a:off x="5999438" y="3164370"/>
            <a:ext cx="1673100" cy="358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EB Garamond Medium"/>
                <a:ea typeface="EB Garamond Medium"/>
                <a:cs typeface="EB Garamond Medium"/>
                <a:sym typeface="EB Garamond Medium"/>
              </a:rPr>
              <a:t>Venus</a:t>
            </a:r>
            <a:endParaRPr sz="2200">
              <a:solidFill>
                <a:schemeClr val="dk1"/>
              </a:solidFill>
              <a:latin typeface="EB Garamond Medium"/>
              <a:ea typeface="EB Garamond Medium"/>
              <a:cs typeface="EB Garamond Medium"/>
              <a:sym typeface="EB Garamond Medium"/>
            </a:endParaRPr>
          </a:p>
        </p:txBody>
      </p:sp>
      <p:sp>
        <p:nvSpPr>
          <p:cNvPr id="432" name="Google Shape;432;p53"/>
          <p:cNvSpPr txBox="1"/>
          <p:nvPr/>
        </p:nvSpPr>
        <p:spPr>
          <a:xfrm>
            <a:off x="5999438" y="2306491"/>
            <a:ext cx="1673100" cy="358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EB Garamond Medium"/>
                <a:ea typeface="EB Garamond Medium"/>
                <a:cs typeface="EB Garamond Medium"/>
                <a:sym typeface="EB Garamond Medium"/>
              </a:rPr>
              <a:t>Mercury</a:t>
            </a:r>
            <a:endParaRPr sz="2200">
              <a:solidFill>
                <a:schemeClr val="dk1"/>
              </a:solidFill>
              <a:latin typeface="EB Garamond Medium"/>
              <a:ea typeface="EB Garamond Medium"/>
              <a:cs typeface="EB Garamond Medium"/>
              <a:sym typeface="EB Garamond Medium"/>
            </a:endParaRPr>
          </a:p>
        </p:txBody>
      </p:sp>
      <p:sp>
        <p:nvSpPr>
          <p:cNvPr id="433" name="Google Shape;433;p53"/>
          <p:cNvSpPr txBox="1"/>
          <p:nvPr/>
        </p:nvSpPr>
        <p:spPr>
          <a:xfrm>
            <a:off x="5999438" y="1461550"/>
            <a:ext cx="1673100" cy="358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EB Garamond Medium"/>
                <a:ea typeface="EB Garamond Medium"/>
                <a:cs typeface="EB Garamond Medium"/>
                <a:sym typeface="EB Garamond Medium"/>
              </a:rPr>
              <a:t>Mars</a:t>
            </a:r>
            <a:endParaRPr sz="2200">
              <a:solidFill>
                <a:schemeClr val="dk1"/>
              </a:solidFill>
              <a:latin typeface="EB Garamond Medium"/>
              <a:ea typeface="EB Garamond Medium"/>
              <a:cs typeface="EB Garamond Medium"/>
              <a:sym typeface="EB Garamond Medium"/>
            </a:endParaRPr>
          </a:p>
        </p:txBody>
      </p:sp>
      <p:sp>
        <p:nvSpPr>
          <p:cNvPr id="434" name="Google Shape;434;p53"/>
          <p:cNvSpPr/>
          <p:nvPr/>
        </p:nvSpPr>
        <p:spPr>
          <a:xfrm>
            <a:off x="7824938" y="2333851"/>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3"/>
          <p:cNvSpPr txBox="1"/>
          <p:nvPr/>
        </p:nvSpPr>
        <p:spPr>
          <a:xfrm>
            <a:off x="5999438" y="3451085"/>
            <a:ext cx="1673100" cy="358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Cabin"/>
                <a:ea typeface="Cabin"/>
                <a:cs typeface="Cabin"/>
                <a:sym typeface="Cabin"/>
              </a:rPr>
              <a:t>Venus is very hot</a:t>
            </a:r>
            <a:endParaRPr sz="1200">
              <a:solidFill>
                <a:schemeClr val="dk1"/>
              </a:solidFill>
              <a:latin typeface="Cabin"/>
              <a:ea typeface="Cabin"/>
              <a:cs typeface="Cabin"/>
              <a:sym typeface="Cabin"/>
            </a:endParaRPr>
          </a:p>
        </p:txBody>
      </p:sp>
      <p:sp>
        <p:nvSpPr>
          <p:cNvPr id="436" name="Google Shape;436;p53"/>
          <p:cNvSpPr txBox="1"/>
          <p:nvPr/>
        </p:nvSpPr>
        <p:spPr>
          <a:xfrm>
            <a:off x="5999438" y="2593206"/>
            <a:ext cx="1673100" cy="358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Cabin"/>
                <a:ea typeface="Cabin"/>
                <a:cs typeface="Cabin"/>
                <a:sym typeface="Cabin"/>
              </a:rPr>
              <a:t>Mercury is small</a:t>
            </a:r>
            <a:endParaRPr sz="1200">
              <a:solidFill>
                <a:schemeClr val="dk1"/>
              </a:solidFill>
              <a:latin typeface="Cabin"/>
              <a:ea typeface="Cabin"/>
              <a:cs typeface="Cabin"/>
              <a:sym typeface="Cabin"/>
            </a:endParaRPr>
          </a:p>
        </p:txBody>
      </p:sp>
      <p:sp>
        <p:nvSpPr>
          <p:cNvPr id="437" name="Google Shape;437;p53"/>
          <p:cNvSpPr txBox="1"/>
          <p:nvPr/>
        </p:nvSpPr>
        <p:spPr>
          <a:xfrm>
            <a:off x="5999438" y="1730628"/>
            <a:ext cx="1673100" cy="358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Cabin"/>
                <a:ea typeface="Cabin"/>
                <a:cs typeface="Cabin"/>
                <a:sym typeface="Cabin"/>
              </a:rPr>
              <a:t>Mars is very cold</a:t>
            </a:r>
            <a:endParaRPr sz="1200">
              <a:solidFill>
                <a:schemeClr val="dk1"/>
              </a:solidFill>
              <a:latin typeface="Cabin"/>
              <a:ea typeface="Cabin"/>
              <a:cs typeface="Cabin"/>
              <a:sym typeface="Cabin"/>
            </a:endParaRPr>
          </a:p>
        </p:txBody>
      </p:sp>
      <p:sp>
        <p:nvSpPr>
          <p:cNvPr id="438" name="Google Shape;438;p53"/>
          <p:cNvSpPr/>
          <p:nvPr/>
        </p:nvSpPr>
        <p:spPr>
          <a:xfrm>
            <a:off x="7824938" y="3192326"/>
            <a:ext cx="1833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3"/>
          <p:cNvSpPr/>
          <p:nvPr/>
        </p:nvSpPr>
        <p:spPr>
          <a:xfrm>
            <a:off x="7824938" y="1488314"/>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0" name="Google Shape;440;p53">
            <a:hlinkClick r:id="rId4"/>
          </p:cNvPr>
          <p:cNvPicPr preferRelativeResize="0"/>
          <p:nvPr/>
        </p:nvPicPr>
        <p:blipFill>
          <a:blip r:embed="rId5">
            <a:alphaModFix/>
          </a:blip>
          <a:stretch>
            <a:fillRect/>
          </a:stretch>
        </p:blipFill>
        <p:spPr>
          <a:xfrm>
            <a:off x="1143775" y="1336737"/>
            <a:ext cx="4394098" cy="27214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4"/>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timeline always works well</a:t>
            </a:r>
            <a:endParaRPr/>
          </a:p>
        </p:txBody>
      </p:sp>
      <p:sp>
        <p:nvSpPr>
          <p:cNvPr id="446" name="Google Shape;446;p54"/>
          <p:cNvSpPr/>
          <p:nvPr/>
        </p:nvSpPr>
        <p:spPr>
          <a:xfrm>
            <a:off x="1531125" y="136170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4"/>
          <p:cNvSpPr/>
          <p:nvPr/>
        </p:nvSpPr>
        <p:spPr>
          <a:xfrm>
            <a:off x="3495025" y="136170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4"/>
          <p:cNvSpPr/>
          <p:nvPr/>
        </p:nvSpPr>
        <p:spPr>
          <a:xfrm>
            <a:off x="5458925" y="136170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4"/>
          <p:cNvSpPr/>
          <p:nvPr/>
        </p:nvSpPr>
        <p:spPr>
          <a:xfrm>
            <a:off x="7422825" y="136170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4"/>
          <p:cNvSpPr txBox="1"/>
          <p:nvPr/>
        </p:nvSpPr>
        <p:spPr>
          <a:xfrm flipH="1">
            <a:off x="713125" y="18625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Step 1</a:t>
            </a:r>
            <a:endParaRPr sz="2200">
              <a:solidFill>
                <a:schemeClr val="dk1"/>
              </a:solidFill>
              <a:latin typeface="EB Garamond Medium"/>
              <a:ea typeface="EB Garamond Medium"/>
              <a:cs typeface="EB Garamond Medium"/>
              <a:sym typeface="EB Garamond Medium"/>
            </a:endParaRPr>
          </a:p>
        </p:txBody>
      </p:sp>
      <p:sp>
        <p:nvSpPr>
          <p:cNvPr id="451" name="Google Shape;451;p54"/>
          <p:cNvSpPr txBox="1"/>
          <p:nvPr/>
        </p:nvSpPr>
        <p:spPr>
          <a:xfrm flipH="1">
            <a:off x="7131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Venus is a hot planet</a:t>
            </a:r>
            <a:endParaRPr sz="1200">
              <a:solidFill>
                <a:schemeClr val="dk1"/>
              </a:solidFill>
              <a:latin typeface="Cabin"/>
              <a:ea typeface="Cabin"/>
              <a:cs typeface="Cabin"/>
              <a:sym typeface="Cabin"/>
            </a:endParaRPr>
          </a:p>
        </p:txBody>
      </p:sp>
      <p:sp>
        <p:nvSpPr>
          <p:cNvPr id="452" name="Google Shape;452;p54"/>
          <p:cNvSpPr txBox="1"/>
          <p:nvPr/>
        </p:nvSpPr>
        <p:spPr>
          <a:xfrm flipH="1">
            <a:off x="2677025" y="18625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Step 2</a:t>
            </a:r>
            <a:endParaRPr sz="2200">
              <a:solidFill>
                <a:schemeClr val="dk1"/>
              </a:solidFill>
              <a:latin typeface="EB Garamond Medium"/>
              <a:ea typeface="EB Garamond Medium"/>
              <a:cs typeface="EB Garamond Medium"/>
              <a:sym typeface="EB Garamond Medium"/>
            </a:endParaRPr>
          </a:p>
        </p:txBody>
      </p:sp>
      <p:sp>
        <p:nvSpPr>
          <p:cNvPr id="453" name="Google Shape;453;p54"/>
          <p:cNvSpPr txBox="1"/>
          <p:nvPr/>
        </p:nvSpPr>
        <p:spPr>
          <a:xfrm flipH="1">
            <a:off x="26770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Mercury is very small</a:t>
            </a:r>
            <a:endParaRPr sz="1200">
              <a:solidFill>
                <a:schemeClr val="dk1"/>
              </a:solidFill>
              <a:latin typeface="Cabin"/>
              <a:ea typeface="Cabin"/>
              <a:cs typeface="Cabin"/>
              <a:sym typeface="Cabin"/>
            </a:endParaRPr>
          </a:p>
        </p:txBody>
      </p:sp>
      <p:sp>
        <p:nvSpPr>
          <p:cNvPr id="454" name="Google Shape;454;p54"/>
          <p:cNvSpPr txBox="1"/>
          <p:nvPr/>
        </p:nvSpPr>
        <p:spPr>
          <a:xfrm flipH="1">
            <a:off x="4640925" y="18625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Step 3</a:t>
            </a:r>
            <a:endParaRPr sz="2200">
              <a:solidFill>
                <a:schemeClr val="dk1"/>
              </a:solidFill>
              <a:latin typeface="EB Garamond Medium"/>
              <a:ea typeface="EB Garamond Medium"/>
              <a:cs typeface="EB Garamond Medium"/>
              <a:sym typeface="EB Garamond Medium"/>
            </a:endParaRPr>
          </a:p>
        </p:txBody>
      </p:sp>
      <p:sp>
        <p:nvSpPr>
          <p:cNvPr id="455" name="Google Shape;455;p54"/>
          <p:cNvSpPr txBox="1"/>
          <p:nvPr/>
        </p:nvSpPr>
        <p:spPr>
          <a:xfrm flipH="1">
            <a:off x="46409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Mars is made of basalt</a:t>
            </a:r>
            <a:endParaRPr sz="1200">
              <a:solidFill>
                <a:schemeClr val="dk1"/>
              </a:solidFill>
              <a:latin typeface="Cabin"/>
              <a:ea typeface="Cabin"/>
              <a:cs typeface="Cabin"/>
              <a:sym typeface="Cabin"/>
            </a:endParaRPr>
          </a:p>
        </p:txBody>
      </p:sp>
      <p:sp>
        <p:nvSpPr>
          <p:cNvPr id="456" name="Google Shape;456;p54"/>
          <p:cNvSpPr txBox="1"/>
          <p:nvPr/>
        </p:nvSpPr>
        <p:spPr>
          <a:xfrm flipH="1">
            <a:off x="6604825" y="18625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Step 4</a:t>
            </a:r>
            <a:endParaRPr sz="2200">
              <a:solidFill>
                <a:schemeClr val="dk1"/>
              </a:solidFill>
              <a:latin typeface="EB Garamond Medium"/>
              <a:ea typeface="EB Garamond Medium"/>
              <a:cs typeface="EB Garamond Medium"/>
              <a:sym typeface="EB Garamond Medium"/>
            </a:endParaRPr>
          </a:p>
        </p:txBody>
      </p:sp>
      <p:sp>
        <p:nvSpPr>
          <p:cNvPr id="457" name="Google Shape;457;p54"/>
          <p:cNvSpPr txBox="1"/>
          <p:nvPr/>
        </p:nvSpPr>
        <p:spPr>
          <a:xfrm flipH="1">
            <a:off x="6604867" y="23629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Jupiter is a gas giant</a:t>
            </a:r>
            <a:endParaRPr sz="1200">
              <a:solidFill>
                <a:schemeClr val="dk1"/>
              </a:solidFill>
              <a:latin typeface="Cabin"/>
              <a:ea typeface="Cabin"/>
              <a:cs typeface="Cabin"/>
              <a:sym typeface="Cabin"/>
            </a:endParaRPr>
          </a:p>
        </p:txBody>
      </p:sp>
      <p:cxnSp>
        <p:nvCxnSpPr>
          <p:cNvPr id="458" name="Google Shape;458;p54"/>
          <p:cNvCxnSpPr>
            <a:stCxn id="446" idx="3"/>
            <a:endCxn id="447" idx="1"/>
          </p:cNvCxnSpPr>
          <p:nvPr/>
        </p:nvCxnSpPr>
        <p:spPr>
          <a:xfrm>
            <a:off x="1707525" y="144990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459" name="Google Shape;459;p54"/>
          <p:cNvCxnSpPr>
            <a:stCxn id="447" idx="3"/>
            <a:endCxn id="448" idx="1"/>
          </p:cNvCxnSpPr>
          <p:nvPr/>
        </p:nvCxnSpPr>
        <p:spPr>
          <a:xfrm>
            <a:off x="3671425" y="144990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460" name="Google Shape;460;p54"/>
          <p:cNvCxnSpPr>
            <a:stCxn id="448" idx="3"/>
            <a:endCxn id="449" idx="1"/>
          </p:cNvCxnSpPr>
          <p:nvPr/>
        </p:nvCxnSpPr>
        <p:spPr>
          <a:xfrm>
            <a:off x="5635325" y="144990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461" name="Google Shape;461;p54"/>
          <p:cNvCxnSpPr>
            <a:stCxn id="446" idx="2"/>
            <a:endCxn id="450" idx="0"/>
          </p:cNvCxnSpPr>
          <p:nvPr/>
        </p:nvCxnSpPr>
        <p:spPr>
          <a:xfrm>
            <a:off x="1619325" y="1538100"/>
            <a:ext cx="0" cy="324600"/>
          </a:xfrm>
          <a:prstGeom prst="straightConnector1">
            <a:avLst/>
          </a:prstGeom>
          <a:noFill/>
          <a:ln cap="flat" cmpd="sng" w="19050">
            <a:solidFill>
              <a:schemeClr val="lt2"/>
            </a:solidFill>
            <a:prstDash val="solid"/>
            <a:round/>
            <a:headEnd len="med" w="med" type="none"/>
            <a:tailEnd len="med" w="med" type="none"/>
          </a:ln>
        </p:spPr>
      </p:cxnSp>
      <p:cxnSp>
        <p:nvCxnSpPr>
          <p:cNvPr id="462" name="Google Shape;462;p54"/>
          <p:cNvCxnSpPr>
            <a:stCxn id="447" idx="2"/>
            <a:endCxn id="452" idx="0"/>
          </p:cNvCxnSpPr>
          <p:nvPr/>
        </p:nvCxnSpPr>
        <p:spPr>
          <a:xfrm>
            <a:off x="3583225" y="1538100"/>
            <a:ext cx="0" cy="324600"/>
          </a:xfrm>
          <a:prstGeom prst="straightConnector1">
            <a:avLst/>
          </a:prstGeom>
          <a:noFill/>
          <a:ln cap="flat" cmpd="sng" w="19050">
            <a:solidFill>
              <a:schemeClr val="lt2"/>
            </a:solidFill>
            <a:prstDash val="solid"/>
            <a:round/>
            <a:headEnd len="med" w="med" type="none"/>
            <a:tailEnd len="med" w="med" type="none"/>
          </a:ln>
        </p:spPr>
      </p:cxnSp>
      <p:cxnSp>
        <p:nvCxnSpPr>
          <p:cNvPr id="463" name="Google Shape;463;p54"/>
          <p:cNvCxnSpPr>
            <a:stCxn id="448" idx="2"/>
            <a:endCxn id="454" idx="0"/>
          </p:cNvCxnSpPr>
          <p:nvPr/>
        </p:nvCxnSpPr>
        <p:spPr>
          <a:xfrm>
            <a:off x="5547125" y="1538100"/>
            <a:ext cx="0" cy="324600"/>
          </a:xfrm>
          <a:prstGeom prst="straightConnector1">
            <a:avLst/>
          </a:prstGeom>
          <a:noFill/>
          <a:ln cap="flat" cmpd="sng" w="19050">
            <a:solidFill>
              <a:schemeClr val="lt2"/>
            </a:solidFill>
            <a:prstDash val="solid"/>
            <a:round/>
            <a:headEnd len="med" w="med" type="none"/>
            <a:tailEnd len="med" w="med" type="none"/>
          </a:ln>
        </p:spPr>
      </p:cxnSp>
      <p:cxnSp>
        <p:nvCxnSpPr>
          <p:cNvPr id="464" name="Google Shape;464;p54"/>
          <p:cNvCxnSpPr>
            <a:stCxn id="449" idx="2"/>
            <a:endCxn id="456" idx="0"/>
          </p:cNvCxnSpPr>
          <p:nvPr/>
        </p:nvCxnSpPr>
        <p:spPr>
          <a:xfrm>
            <a:off x="7511025" y="1538100"/>
            <a:ext cx="0" cy="324600"/>
          </a:xfrm>
          <a:prstGeom prst="straightConnector1">
            <a:avLst/>
          </a:prstGeom>
          <a:noFill/>
          <a:ln cap="flat" cmpd="sng" w="19050">
            <a:solidFill>
              <a:schemeClr val="lt2"/>
            </a:solidFill>
            <a:prstDash val="solid"/>
            <a:round/>
            <a:headEnd len="med" w="med" type="none"/>
            <a:tailEnd len="med" w="med" type="none"/>
          </a:ln>
        </p:spPr>
      </p:cxnSp>
      <p:sp>
        <p:nvSpPr>
          <p:cNvPr id="465" name="Google Shape;465;p54"/>
          <p:cNvSpPr/>
          <p:nvPr/>
        </p:nvSpPr>
        <p:spPr>
          <a:xfrm>
            <a:off x="1531125" y="319615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4"/>
          <p:cNvSpPr/>
          <p:nvPr/>
        </p:nvSpPr>
        <p:spPr>
          <a:xfrm>
            <a:off x="3495025" y="319615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4"/>
          <p:cNvSpPr/>
          <p:nvPr/>
        </p:nvSpPr>
        <p:spPr>
          <a:xfrm>
            <a:off x="5458925" y="319615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4"/>
          <p:cNvSpPr/>
          <p:nvPr/>
        </p:nvSpPr>
        <p:spPr>
          <a:xfrm>
            <a:off x="7422825" y="319615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4"/>
          <p:cNvSpPr txBox="1"/>
          <p:nvPr/>
        </p:nvSpPr>
        <p:spPr>
          <a:xfrm flipH="1">
            <a:off x="713125" y="36970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Step 5</a:t>
            </a:r>
            <a:endParaRPr sz="2200">
              <a:solidFill>
                <a:schemeClr val="dk1"/>
              </a:solidFill>
              <a:latin typeface="EB Garamond Medium"/>
              <a:ea typeface="EB Garamond Medium"/>
              <a:cs typeface="EB Garamond Medium"/>
              <a:sym typeface="EB Garamond Medium"/>
            </a:endParaRPr>
          </a:p>
        </p:txBody>
      </p:sp>
      <p:sp>
        <p:nvSpPr>
          <p:cNvPr id="470" name="Google Shape;470;p54"/>
          <p:cNvSpPr txBox="1"/>
          <p:nvPr/>
        </p:nvSpPr>
        <p:spPr>
          <a:xfrm flipH="1">
            <a:off x="7131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Saturn has rings</a:t>
            </a:r>
            <a:endParaRPr sz="1200">
              <a:solidFill>
                <a:schemeClr val="dk1"/>
              </a:solidFill>
              <a:latin typeface="Cabin"/>
              <a:ea typeface="Cabin"/>
              <a:cs typeface="Cabin"/>
              <a:sym typeface="Cabin"/>
            </a:endParaRPr>
          </a:p>
        </p:txBody>
      </p:sp>
      <p:sp>
        <p:nvSpPr>
          <p:cNvPr id="471" name="Google Shape;471;p54"/>
          <p:cNvSpPr txBox="1"/>
          <p:nvPr/>
        </p:nvSpPr>
        <p:spPr>
          <a:xfrm flipH="1">
            <a:off x="2677025" y="36970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Step 6</a:t>
            </a:r>
            <a:endParaRPr sz="2200">
              <a:solidFill>
                <a:schemeClr val="dk1"/>
              </a:solidFill>
              <a:latin typeface="EB Garamond Medium"/>
              <a:ea typeface="EB Garamond Medium"/>
              <a:cs typeface="EB Garamond Medium"/>
              <a:sym typeface="EB Garamond Medium"/>
            </a:endParaRPr>
          </a:p>
        </p:txBody>
      </p:sp>
      <p:sp>
        <p:nvSpPr>
          <p:cNvPr id="472" name="Google Shape;472;p54"/>
          <p:cNvSpPr txBox="1"/>
          <p:nvPr/>
        </p:nvSpPr>
        <p:spPr>
          <a:xfrm flipH="1">
            <a:off x="26770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The Sun is a star</a:t>
            </a:r>
            <a:endParaRPr sz="1200">
              <a:solidFill>
                <a:schemeClr val="dk1"/>
              </a:solidFill>
              <a:latin typeface="Cabin"/>
              <a:ea typeface="Cabin"/>
              <a:cs typeface="Cabin"/>
              <a:sym typeface="Cabin"/>
            </a:endParaRPr>
          </a:p>
        </p:txBody>
      </p:sp>
      <p:sp>
        <p:nvSpPr>
          <p:cNvPr id="473" name="Google Shape;473;p54"/>
          <p:cNvSpPr txBox="1"/>
          <p:nvPr/>
        </p:nvSpPr>
        <p:spPr>
          <a:xfrm flipH="1">
            <a:off x="4640925" y="36970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Step 7</a:t>
            </a:r>
            <a:endParaRPr sz="2200">
              <a:solidFill>
                <a:schemeClr val="dk1"/>
              </a:solidFill>
              <a:latin typeface="EB Garamond Medium"/>
              <a:ea typeface="EB Garamond Medium"/>
              <a:cs typeface="EB Garamond Medium"/>
              <a:sym typeface="EB Garamond Medium"/>
            </a:endParaRPr>
          </a:p>
        </p:txBody>
      </p:sp>
      <p:sp>
        <p:nvSpPr>
          <p:cNvPr id="474" name="Google Shape;474;p54"/>
          <p:cNvSpPr txBox="1"/>
          <p:nvPr/>
        </p:nvSpPr>
        <p:spPr>
          <a:xfrm flipH="1">
            <a:off x="46409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Earth harbors life</a:t>
            </a:r>
            <a:endParaRPr sz="1200">
              <a:solidFill>
                <a:schemeClr val="dk1"/>
              </a:solidFill>
              <a:latin typeface="Cabin"/>
              <a:ea typeface="Cabin"/>
              <a:cs typeface="Cabin"/>
              <a:sym typeface="Cabin"/>
            </a:endParaRPr>
          </a:p>
        </p:txBody>
      </p:sp>
      <p:sp>
        <p:nvSpPr>
          <p:cNvPr id="475" name="Google Shape;475;p54"/>
          <p:cNvSpPr txBox="1"/>
          <p:nvPr/>
        </p:nvSpPr>
        <p:spPr>
          <a:xfrm flipH="1">
            <a:off x="6604825" y="36970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Step 8</a:t>
            </a:r>
            <a:endParaRPr sz="2200">
              <a:solidFill>
                <a:schemeClr val="dk1"/>
              </a:solidFill>
              <a:latin typeface="EB Garamond Medium"/>
              <a:ea typeface="EB Garamond Medium"/>
              <a:cs typeface="EB Garamond Medium"/>
              <a:sym typeface="EB Garamond Medium"/>
            </a:endParaRPr>
          </a:p>
        </p:txBody>
      </p:sp>
      <p:sp>
        <p:nvSpPr>
          <p:cNvPr id="476" name="Google Shape;476;p54"/>
          <p:cNvSpPr txBox="1"/>
          <p:nvPr/>
        </p:nvSpPr>
        <p:spPr>
          <a:xfrm flipH="1">
            <a:off x="6604867" y="41973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Neptune is an ice giant</a:t>
            </a:r>
            <a:endParaRPr sz="1200">
              <a:solidFill>
                <a:schemeClr val="dk1"/>
              </a:solidFill>
              <a:latin typeface="Cabin"/>
              <a:ea typeface="Cabin"/>
              <a:cs typeface="Cabin"/>
              <a:sym typeface="Cabin"/>
            </a:endParaRPr>
          </a:p>
        </p:txBody>
      </p:sp>
      <p:cxnSp>
        <p:nvCxnSpPr>
          <p:cNvPr id="477" name="Google Shape;477;p54"/>
          <p:cNvCxnSpPr>
            <a:stCxn id="465" idx="3"/>
            <a:endCxn id="466" idx="1"/>
          </p:cNvCxnSpPr>
          <p:nvPr/>
        </p:nvCxnSpPr>
        <p:spPr>
          <a:xfrm>
            <a:off x="1707525" y="328435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478" name="Google Shape;478;p54"/>
          <p:cNvCxnSpPr>
            <a:stCxn id="466" idx="3"/>
            <a:endCxn id="467" idx="1"/>
          </p:cNvCxnSpPr>
          <p:nvPr/>
        </p:nvCxnSpPr>
        <p:spPr>
          <a:xfrm>
            <a:off x="3671425" y="328435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479" name="Google Shape;479;p54"/>
          <p:cNvCxnSpPr>
            <a:stCxn id="467" idx="3"/>
            <a:endCxn id="468" idx="1"/>
          </p:cNvCxnSpPr>
          <p:nvPr/>
        </p:nvCxnSpPr>
        <p:spPr>
          <a:xfrm>
            <a:off x="5635325" y="328435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480" name="Google Shape;480;p54"/>
          <p:cNvCxnSpPr>
            <a:stCxn id="465" idx="2"/>
            <a:endCxn id="469" idx="0"/>
          </p:cNvCxnSpPr>
          <p:nvPr/>
        </p:nvCxnSpPr>
        <p:spPr>
          <a:xfrm>
            <a:off x="1619325" y="3372550"/>
            <a:ext cx="0" cy="324600"/>
          </a:xfrm>
          <a:prstGeom prst="straightConnector1">
            <a:avLst/>
          </a:prstGeom>
          <a:noFill/>
          <a:ln cap="flat" cmpd="sng" w="19050">
            <a:solidFill>
              <a:schemeClr val="lt2"/>
            </a:solidFill>
            <a:prstDash val="solid"/>
            <a:round/>
            <a:headEnd len="med" w="med" type="none"/>
            <a:tailEnd len="med" w="med" type="none"/>
          </a:ln>
        </p:spPr>
      </p:cxnSp>
      <p:cxnSp>
        <p:nvCxnSpPr>
          <p:cNvPr id="481" name="Google Shape;481;p54"/>
          <p:cNvCxnSpPr>
            <a:stCxn id="466" idx="2"/>
            <a:endCxn id="471" idx="0"/>
          </p:cNvCxnSpPr>
          <p:nvPr/>
        </p:nvCxnSpPr>
        <p:spPr>
          <a:xfrm>
            <a:off x="3583225" y="3372550"/>
            <a:ext cx="0" cy="324600"/>
          </a:xfrm>
          <a:prstGeom prst="straightConnector1">
            <a:avLst/>
          </a:prstGeom>
          <a:noFill/>
          <a:ln cap="flat" cmpd="sng" w="19050">
            <a:solidFill>
              <a:schemeClr val="lt2"/>
            </a:solidFill>
            <a:prstDash val="solid"/>
            <a:round/>
            <a:headEnd len="med" w="med" type="none"/>
            <a:tailEnd len="med" w="med" type="none"/>
          </a:ln>
        </p:spPr>
      </p:cxnSp>
      <p:cxnSp>
        <p:nvCxnSpPr>
          <p:cNvPr id="482" name="Google Shape;482;p54"/>
          <p:cNvCxnSpPr>
            <a:stCxn id="467" idx="2"/>
            <a:endCxn id="473" idx="0"/>
          </p:cNvCxnSpPr>
          <p:nvPr/>
        </p:nvCxnSpPr>
        <p:spPr>
          <a:xfrm>
            <a:off x="5547125" y="3372550"/>
            <a:ext cx="0" cy="324600"/>
          </a:xfrm>
          <a:prstGeom prst="straightConnector1">
            <a:avLst/>
          </a:prstGeom>
          <a:noFill/>
          <a:ln cap="flat" cmpd="sng" w="19050">
            <a:solidFill>
              <a:schemeClr val="lt2"/>
            </a:solidFill>
            <a:prstDash val="solid"/>
            <a:round/>
            <a:headEnd len="med" w="med" type="none"/>
            <a:tailEnd len="med" w="med" type="none"/>
          </a:ln>
        </p:spPr>
      </p:cxnSp>
      <p:cxnSp>
        <p:nvCxnSpPr>
          <p:cNvPr id="483" name="Google Shape;483;p54"/>
          <p:cNvCxnSpPr>
            <a:stCxn id="468" idx="2"/>
            <a:endCxn id="475" idx="0"/>
          </p:cNvCxnSpPr>
          <p:nvPr/>
        </p:nvCxnSpPr>
        <p:spPr>
          <a:xfrm>
            <a:off x="7511025" y="3372550"/>
            <a:ext cx="0" cy="324600"/>
          </a:xfrm>
          <a:prstGeom prst="straightConnector1">
            <a:avLst/>
          </a:prstGeom>
          <a:noFill/>
          <a:ln cap="flat" cmpd="sng" w="19050">
            <a:solidFill>
              <a:schemeClr val="lt2"/>
            </a:solidFill>
            <a:prstDash val="solid"/>
            <a:round/>
            <a:headEnd len="med" w="med" type="none"/>
            <a:tailEnd len="med" w="med" type="none"/>
          </a:ln>
        </p:spPr>
      </p:cxnSp>
      <p:cxnSp>
        <p:nvCxnSpPr>
          <p:cNvPr id="484" name="Google Shape;484;p54"/>
          <p:cNvCxnSpPr>
            <a:stCxn id="449" idx="3"/>
            <a:endCxn id="465" idx="1"/>
          </p:cNvCxnSpPr>
          <p:nvPr/>
        </p:nvCxnSpPr>
        <p:spPr>
          <a:xfrm flipH="1">
            <a:off x="1531125" y="1449900"/>
            <a:ext cx="6068100" cy="1834500"/>
          </a:xfrm>
          <a:prstGeom prst="bentConnector5">
            <a:avLst>
              <a:gd fmla="val -13597" name="adj1"/>
              <a:gd fmla="val 79422" name="adj2"/>
              <a:gd fmla="val 113372" name="adj3"/>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55"/>
          <p:cNvSpPr/>
          <p:nvPr/>
        </p:nvSpPr>
        <p:spPr>
          <a:xfrm>
            <a:off x="6063700" y="1394125"/>
            <a:ext cx="430500" cy="4305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B</a:t>
            </a:r>
            <a:endParaRPr>
              <a:latin typeface="EB Garamond Medium"/>
              <a:ea typeface="EB Garamond Medium"/>
              <a:cs typeface="EB Garamond Medium"/>
              <a:sym typeface="EB Garamond Medium"/>
            </a:endParaRPr>
          </a:p>
        </p:txBody>
      </p:sp>
      <p:sp>
        <p:nvSpPr>
          <p:cNvPr id="490" name="Google Shape;490;p55"/>
          <p:cNvSpPr/>
          <p:nvPr/>
        </p:nvSpPr>
        <p:spPr>
          <a:xfrm>
            <a:off x="2686350" y="3848025"/>
            <a:ext cx="430500" cy="4305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G</a:t>
            </a:r>
            <a:endParaRPr>
              <a:latin typeface="EB Garamond Medium"/>
              <a:ea typeface="EB Garamond Medium"/>
              <a:cs typeface="EB Garamond Medium"/>
              <a:sym typeface="EB Garamond Medium"/>
            </a:endParaRPr>
          </a:p>
        </p:txBody>
      </p:sp>
      <p:sp>
        <p:nvSpPr>
          <p:cNvPr id="491" name="Google Shape;491;p55"/>
          <p:cNvSpPr/>
          <p:nvPr/>
        </p:nvSpPr>
        <p:spPr>
          <a:xfrm>
            <a:off x="6063700" y="3848025"/>
            <a:ext cx="430500" cy="4305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H</a:t>
            </a:r>
            <a:endParaRPr>
              <a:latin typeface="EB Garamond Medium"/>
              <a:ea typeface="EB Garamond Medium"/>
              <a:cs typeface="EB Garamond Medium"/>
              <a:sym typeface="EB Garamond Medium"/>
            </a:endParaRPr>
          </a:p>
        </p:txBody>
      </p:sp>
      <p:sp>
        <p:nvSpPr>
          <p:cNvPr id="492" name="Google Shape;492;p55"/>
          <p:cNvSpPr/>
          <p:nvPr/>
        </p:nvSpPr>
        <p:spPr>
          <a:xfrm>
            <a:off x="2686350" y="1394125"/>
            <a:ext cx="430500" cy="4305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A</a:t>
            </a:r>
            <a:endParaRPr>
              <a:latin typeface="EB Garamond Medium"/>
              <a:ea typeface="EB Garamond Medium"/>
              <a:cs typeface="EB Garamond Medium"/>
              <a:sym typeface="EB Garamond Medium"/>
            </a:endParaRPr>
          </a:p>
        </p:txBody>
      </p:sp>
      <p:sp>
        <p:nvSpPr>
          <p:cNvPr id="493" name="Google Shape;493;p55"/>
          <p:cNvSpPr txBox="1"/>
          <p:nvPr/>
        </p:nvSpPr>
        <p:spPr>
          <a:xfrm>
            <a:off x="720000" y="1329925"/>
            <a:ext cx="1657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Mars</a:t>
            </a:r>
            <a:endParaRPr sz="2200">
              <a:solidFill>
                <a:schemeClr val="dk1"/>
              </a:solidFill>
              <a:latin typeface="EB Garamond Medium"/>
              <a:ea typeface="EB Garamond Medium"/>
              <a:cs typeface="EB Garamond Medium"/>
              <a:sym typeface="EB Garamond Medium"/>
            </a:endParaRPr>
          </a:p>
        </p:txBody>
      </p:sp>
      <p:sp>
        <p:nvSpPr>
          <p:cNvPr id="494" name="Google Shape;494;p55"/>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nfographics are useful</a:t>
            </a:r>
            <a:endParaRPr/>
          </a:p>
        </p:txBody>
      </p:sp>
      <p:sp>
        <p:nvSpPr>
          <p:cNvPr id="495" name="Google Shape;495;p55"/>
          <p:cNvSpPr txBox="1"/>
          <p:nvPr/>
        </p:nvSpPr>
        <p:spPr>
          <a:xfrm>
            <a:off x="3664875" y="2371375"/>
            <a:ext cx="1814400" cy="880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Solar System</a:t>
            </a:r>
            <a:endParaRPr sz="2200">
              <a:solidFill>
                <a:schemeClr val="dk1"/>
              </a:solidFill>
              <a:latin typeface="EB Garamond Medium"/>
              <a:ea typeface="EB Garamond Medium"/>
              <a:cs typeface="EB Garamond Medium"/>
              <a:sym typeface="EB Garamond Medium"/>
            </a:endParaRPr>
          </a:p>
        </p:txBody>
      </p:sp>
      <p:cxnSp>
        <p:nvCxnSpPr>
          <p:cNvPr id="496" name="Google Shape;496;p55"/>
          <p:cNvCxnSpPr>
            <a:stCxn id="495" idx="0"/>
            <a:endCxn id="489" idx="1"/>
          </p:cNvCxnSpPr>
          <p:nvPr/>
        </p:nvCxnSpPr>
        <p:spPr>
          <a:xfrm rot="-5400000">
            <a:off x="4936875" y="1244575"/>
            <a:ext cx="762000" cy="1491600"/>
          </a:xfrm>
          <a:prstGeom prst="bentConnector2">
            <a:avLst/>
          </a:prstGeom>
          <a:noFill/>
          <a:ln cap="flat" cmpd="sng" w="19050">
            <a:solidFill>
              <a:schemeClr val="lt2"/>
            </a:solidFill>
            <a:prstDash val="solid"/>
            <a:round/>
            <a:headEnd len="med" w="med" type="none"/>
            <a:tailEnd len="med" w="med" type="none"/>
          </a:ln>
        </p:spPr>
      </p:cxnSp>
      <p:cxnSp>
        <p:nvCxnSpPr>
          <p:cNvPr id="497" name="Google Shape;497;p55"/>
          <p:cNvCxnSpPr>
            <a:stCxn id="495" idx="2"/>
            <a:endCxn id="491" idx="1"/>
          </p:cNvCxnSpPr>
          <p:nvPr/>
        </p:nvCxnSpPr>
        <p:spPr>
          <a:xfrm flipH="1" rot="-5400000">
            <a:off x="4912125" y="2911825"/>
            <a:ext cx="811500" cy="1491600"/>
          </a:xfrm>
          <a:prstGeom prst="bentConnector2">
            <a:avLst/>
          </a:prstGeom>
          <a:noFill/>
          <a:ln cap="flat" cmpd="sng" w="19050">
            <a:solidFill>
              <a:schemeClr val="lt2"/>
            </a:solidFill>
            <a:prstDash val="solid"/>
            <a:round/>
            <a:headEnd len="med" w="med" type="none"/>
            <a:tailEnd len="med" w="med" type="none"/>
          </a:ln>
        </p:spPr>
      </p:cxnSp>
      <p:sp>
        <p:nvSpPr>
          <p:cNvPr id="498" name="Google Shape;498;p55"/>
          <p:cNvSpPr txBox="1"/>
          <p:nvPr/>
        </p:nvSpPr>
        <p:spPr>
          <a:xfrm>
            <a:off x="720000" y="3783851"/>
            <a:ext cx="1657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Mercury</a:t>
            </a:r>
            <a:endParaRPr sz="2200">
              <a:solidFill>
                <a:schemeClr val="dk1"/>
              </a:solidFill>
              <a:latin typeface="EB Garamond Medium"/>
              <a:ea typeface="EB Garamond Medium"/>
              <a:cs typeface="EB Garamond Medium"/>
              <a:sym typeface="EB Garamond Medium"/>
            </a:endParaRPr>
          </a:p>
        </p:txBody>
      </p:sp>
      <p:sp>
        <p:nvSpPr>
          <p:cNvPr id="499" name="Google Shape;499;p55"/>
          <p:cNvSpPr txBox="1"/>
          <p:nvPr/>
        </p:nvSpPr>
        <p:spPr>
          <a:xfrm>
            <a:off x="6766300" y="1329925"/>
            <a:ext cx="1657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Venus</a:t>
            </a:r>
            <a:endParaRPr sz="2200">
              <a:solidFill>
                <a:schemeClr val="dk1"/>
              </a:solidFill>
              <a:latin typeface="EB Garamond Medium"/>
              <a:ea typeface="EB Garamond Medium"/>
              <a:cs typeface="EB Garamond Medium"/>
              <a:sym typeface="EB Garamond Medium"/>
            </a:endParaRPr>
          </a:p>
        </p:txBody>
      </p:sp>
      <p:sp>
        <p:nvSpPr>
          <p:cNvPr id="500" name="Google Shape;500;p55"/>
          <p:cNvSpPr txBox="1"/>
          <p:nvPr/>
        </p:nvSpPr>
        <p:spPr>
          <a:xfrm>
            <a:off x="6766300" y="3783851"/>
            <a:ext cx="1657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Neptune</a:t>
            </a:r>
            <a:endParaRPr sz="2200">
              <a:solidFill>
                <a:schemeClr val="dk1"/>
              </a:solidFill>
              <a:latin typeface="EB Garamond Medium"/>
              <a:ea typeface="EB Garamond Medium"/>
              <a:cs typeface="EB Garamond Medium"/>
              <a:sym typeface="EB Garamond Medium"/>
            </a:endParaRPr>
          </a:p>
        </p:txBody>
      </p:sp>
      <p:cxnSp>
        <p:nvCxnSpPr>
          <p:cNvPr id="501" name="Google Shape;501;p55"/>
          <p:cNvCxnSpPr>
            <a:stCxn id="495" idx="0"/>
            <a:endCxn id="492" idx="3"/>
          </p:cNvCxnSpPr>
          <p:nvPr/>
        </p:nvCxnSpPr>
        <p:spPr>
          <a:xfrm flipH="1" rot="5400000">
            <a:off x="3463425" y="1262725"/>
            <a:ext cx="762000" cy="1455300"/>
          </a:xfrm>
          <a:prstGeom prst="bentConnector2">
            <a:avLst/>
          </a:prstGeom>
          <a:noFill/>
          <a:ln cap="flat" cmpd="sng" w="19050">
            <a:solidFill>
              <a:schemeClr val="lt2"/>
            </a:solidFill>
            <a:prstDash val="solid"/>
            <a:round/>
            <a:headEnd len="med" w="med" type="none"/>
            <a:tailEnd len="med" w="med" type="none"/>
          </a:ln>
        </p:spPr>
      </p:cxnSp>
      <p:cxnSp>
        <p:nvCxnSpPr>
          <p:cNvPr id="502" name="Google Shape;502;p55"/>
          <p:cNvCxnSpPr>
            <a:stCxn id="495" idx="2"/>
            <a:endCxn id="490" idx="3"/>
          </p:cNvCxnSpPr>
          <p:nvPr/>
        </p:nvCxnSpPr>
        <p:spPr>
          <a:xfrm rot="5400000">
            <a:off x="3438675" y="2929975"/>
            <a:ext cx="811500" cy="1455300"/>
          </a:xfrm>
          <a:prstGeom prst="bentConnector2">
            <a:avLst/>
          </a:prstGeom>
          <a:noFill/>
          <a:ln cap="flat" cmpd="sng" w="19050">
            <a:solidFill>
              <a:schemeClr val="lt2"/>
            </a:solidFill>
            <a:prstDash val="solid"/>
            <a:round/>
            <a:headEnd len="med" w="med" type="none"/>
            <a:tailEnd len="med" w="med" type="none"/>
          </a:ln>
        </p:spPr>
      </p:cxnSp>
      <p:sp>
        <p:nvSpPr>
          <p:cNvPr id="503" name="Google Shape;503;p55"/>
          <p:cNvSpPr txBox="1"/>
          <p:nvPr/>
        </p:nvSpPr>
        <p:spPr>
          <a:xfrm>
            <a:off x="720000" y="2147900"/>
            <a:ext cx="1657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Jupiter</a:t>
            </a:r>
            <a:endParaRPr sz="2200">
              <a:solidFill>
                <a:schemeClr val="dk1"/>
              </a:solidFill>
              <a:latin typeface="EB Garamond Medium"/>
              <a:ea typeface="EB Garamond Medium"/>
              <a:cs typeface="EB Garamond Medium"/>
              <a:sym typeface="EB Garamond Medium"/>
            </a:endParaRPr>
          </a:p>
        </p:txBody>
      </p:sp>
      <p:sp>
        <p:nvSpPr>
          <p:cNvPr id="504" name="Google Shape;504;p55"/>
          <p:cNvSpPr txBox="1"/>
          <p:nvPr/>
        </p:nvSpPr>
        <p:spPr>
          <a:xfrm>
            <a:off x="720000" y="2965876"/>
            <a:ext cx="1657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Earth</a:t>
            </a:r>
            <a:endParaRPr sz="2200">
              <a:solidFill>
                <a:schemeClr val="dk1"/>
              </a:solidFill>
              <a:latin typeface="EB Garamond Medium"/>
              <a:ea typeface="EB Garamond Medium"/>
              <a:cs typeface="EB Garamond Medium"/>
              <a:sym typeface="EB Garamond Medium"/>
            </a:endParaRPr>
          </a:p>
        </p:txBody>
      </p:sp>
      <p:sp>
        <p:nvSpPr>
          <p:cNvPr id="505" name="Google Shape;505;p55"/>
          <p:cNvSpPr txBox="1"/>
          <p:nvPr/>
        </p:nvSpPr>
        <p:spPr>
          <a:xfrm>
            <a:off x="6766382" y="2147900"/>
            <a:ext cx="1657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Saturn</a:t>
            </a:r>
            <a:endParaRPr sz="2200">
              <a:solidFill>
                <a:schemeClr val="dk1"/>
              </a:solidFill>
              <a:latin typeface="EB Garamond Medium"/>
              <a:ea typeface="EB Garamond Medium"/>
              <a:cs typeface="EB Garamond Medium"/>
              <a:sym typeface="EB Garamond Medium"/>
            </a:endParaRPr>
          </a:p>
        </p:txBody>
      </p:sp>
      <p:sp>
        <p:nvSpPr>
          <p:cNvPr id="506" name="Google Shape;506;p55"/>
          <p:cNvSpPr txBox="1"/>
          <p:nvPr/>
        </p:nvSpPr>
        <p:spPr>
          <a:xfrm>
            <a:off x="6766382" y="2965876"/>
            <a:ext cx="1657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Uranus</a:t>
            </a:r>
            <a:endParaRPr sz="2200">
              <a:solidFill>
                <a:schemeClr val="dk1"/>
              </a:solidFill>
              <a:latin typeface="EB Garamond Medium"/>
              <a:ea typeface="EB Garamond Medium"/>
              <a:cs typeface="EB Garamond Medium"/>
              <a:sym typeface="EB Garamond Medium"/>
            </a:endParaRPr>
          </a:p>
        </p:txBody>
      </p:sp>
      <p:sp>
        <p:nvSpPr>
          <p:cNvPr id="507" name="Google Shape;507;p55"/>
          <p:cNvSpPr/>
          <p:nvPr/>
        </p:nvSpPr>
        <p:spPr>
          <a:xfrm>
            <a:off x="2686350" y="2204100"/>
            <a:ext cx="430500" cy="4305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C</a:t>
            </a:r>
            <a:endParaRPr>
              <a:latin typeface="EB Garamond Medium"/>
              <a:ea typeface="EB Garamond Medium"/>
              <a:cs typeface="EB Garamond Medium"/>
              <a:sym typeface="EB Garamond Medium"/>
            </a:endParaRPr>
          </a:p>
        </p:txBody>
      </p:sp>
      <p:sp>
        <p:nvSpPr>
          <p:cNvPr id="508" name="Google Shape;508;p55"/>
          <p:cNvSpPr/>
          <p:nvPr/>
        </p:nvSpPr>
        <p:spPr>
          <a:xfrm>
            <a:off x="2686350" y="3014075"/>
            <a:ext cx="430500" cy="4305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E</a:t>
            </a:r>
            <a:endParaRPr>
              <a:latin typeface="EB Garamond Medium"/>
              <a:ea typeface="EB Garamond Medium"/>
              <a:cs typeface="EB Garamond Medium"/>
              <a:sym typeface="EB Garamond Medium"/>
            </a:endParaRPr>
          </a:p>
        </p:txBody>
      </p:sp>
      <p:sp>
        <p:nvSpPr>
          <p:cNvPr id="509" name="Google Shape;509;p55"/>
          <p:cNvSpPr/>
          <p:nvPr/>
        </p:nvSpPr>
        <p:spPr>
          <a:xfrm>
            <a:off x="6063700" y="2204100"/>
            <a:ext cx="430500" cy="4305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D</a:t>
            </a:r>
            <a:endParaRPr>
              <a:latin typeface="EB Garamond Medium"/>
              <a:ea typeface="EB Garamond Medium"/>
              <a:cs typeface="EB Garamond Medium"/>
              <a:sym typeface="EB Garamond Medium"/>
            </a:endParaRPr>
          </a:p>
        </p:txBody>
      </p:sp>
      <p:sp>
        <p:nvSpPr>
          <p:cNvPr id="510" name="Google Shape;510;p55"/>
          <p:cNvSpPr/>
          <p:nvPr/>
        </p:nvSpPr>
        <p:spPr>
          <a:xfrm>
            <a:off x="6063700" y="3014075"/>
            <a:ext cx="430500" cy="4305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F</a:t>
            </a:r>
            <a:endParaRPr>
              <a:latin typeface="EB Garamond Medium"/>
              <a:ea typeface="EB Garamond Medium"/>
              <a:cs typeface="EB Garamond Medium"/>
              <a:sym typeface="EB Garamond Medium"/>
            </a:endParaRPr>
          </a:p>
        </p:txBody>
      </p:sp>
      <p:cxnSp>
        <p:nvCxnSpPr>
          <p:cNvPr id="511" name="Google Shape;511;p55"/>
          <p:cNvCxnSpPr>
            <a:stCxn id="495" idx="1"/>
            <a:endCxn id="507" idx="3"/>
          </p:cNvCxnSpPr>
          <p:nvPr/>
        </p:nvCxnSpPr>
        <p:spPr>
          <a:xfrm rot="10800000">
            <a:off x="3116775" y="2419225"/>
            <a:ext cx="548100" cy="392400"/>
          </a:xfrm>
          <a:prstGeom prst="bentConnector3">
            <a:avLst>
              <a:gd fmla="val 49993" name="adj1"/>
            </a:avLst>
          </a:prstGeom>
          <a:noFill/>
          <a:ln cap="flat" cmpd="sng" w="19050">
            <a:solidFill>
              <a:schemeClr val="lt2"/>
            </a:solidFill>
            <a:prstDash val="solid"/>
            <a:round/>
            <a:headEnd len="med" w="med" type="none"/>
            <a:tailEnd len="med" w="med" type="none"/>
          </a:ln>
        </p:spPr>
      </p:cxnSp>
      <p:cxnSp>
        <p:nvCxnSpPr>
          <p:cNvPr id="512" name="Google Shape;512;p55"/>
          <p:cNvCxnSpPr>
            <a:stCxn id="495" idx="1"/>
            <a:endCxn id="508" idx="3"/>
          </p:cNvCxnSpPr>
          <p:nvPr/>
        </p:nvCxnSpPr>
        <p:spPr>
          <a:xfrm flipH="1">
            <a:off x="3116775" y="2811625"/>
            <a:ext cx="548100" cy="417600"/>
          </a:xfrm>
          <a:prstGeom prst="bentConnector3">
            <a:avLst>
              <a:gd fmla="val 49993" name="adj1"/>
            </a:avLst>
          </a:prstGeom>
          <a:noFill/>
          <a:ln cap="flat" cmpd="sng" w="19050">
            <a:solidFill>
              <a:schemeClr val="lt2"/>
            </a:solidFill>
            <a:prstDash val="solid"/>
            <a:round/>
            <a:headEnd len="med" w="med" type="none"/>
            <a:tailEnd len="med" w="med" type="none"/>
          </a:ln>
        </p:spPr>
      </p:cxnSp>
      <p:cxnSp>
        <p:nvCxnSpPr>
          <p:cNvPr id="513" name="Google Shape;513;p55"/>
          <p:cNvCxnSpPr>
            <a:stCxn id="495" idx="3"/>
            <a:endCxn id="509" idx="1"/>
          </p:cNvCxnSpPr>
          <p:nvPr/>
        </p:nvCxnSpPr>
        <p:spPr>
          <a:xfrm flipH="1" rot="10800000">
            <a:off x="5479275" y="2419225"/>
            <a:ext cx="584400" cy="392400"/>
          </a:xfrm>
          <a:prstGeom prst="bentConnector3">
            <a:avLst>
              <a:gd fmla="val 50002" name="adj1"/>
            </a:avLst>
          </a:prstGeom>
          <a:noFill/>
          <a:ln cap="flat" cmpd="sng" w="19050">
            <a:solidFill>
              <a:schemeClr val="lt2"/>
            </a:solidFill>
            <a:prstDash val="solid"/>
            <a:round/>
            <a:headEnd len="med" w="med" type="none"/>
            <a:tailEnd len="med" w="med" type="none"/>
          </a:ln>
        </p:spPr>
      </p:cxnSp>
      <p:cxnSp>
        <p:nvCxnSpPr>
          <p:cNvPr id="514" name="Google Shape;514;p55"/>
          <p:cNvCxnSpPr>
            <a:stCxn id="495" idx="3"/>
            <a:endCxn id="510" idx="1"/>
          </p:cNvCxnSpPr>
          <p:nvPr/>
        </p:nvCxnSpPr>
        <p:spPr>
          <a:xfrm>
            <a:off x="5479275" y="2811625"/>
            <a:ext cx="584400" cy="417600"/>
          </a:xfrm>
          <a:prstGeom prst="bentConnector3">
            <a:avLst>
              <a:gd fmla="val 50002" name="adj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56"/>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tables to represent data</a:t>
            </a:r>
            <a:endParaRPr/>
          </a:p>
        </p:txBody>
      </p:sp>
      <p:graphicFrame>
        <p:nvGraphicFramePr>
          <p:cNvPr id="520" name="Google Shape;520;p56"/>
          <p:cNvGraphicFramePr/>
          <p:nvPr/>
        </p:nvGraphicFramePr>
        <p:xfrm>
          <a:off x="719963" y="1237810"/>
          <a:ext cx="3000000" cy="3000000"/>
        </p:xfrm>
        <a:graphic>
          <a:graphicData uri="http://schemas.openxmlformats.org/drawingml/2006/table">
            <a:tbl>
              <a:tblPr>
                <a:noFill/>
                <a:tableStyleId>{7AFC4279-5728-4AF0-9FCA-721AA51B64D0}</a:tableStyleId>
              </a:tblPr>
              <a:tblGrid>
                <a:gridCol w="1017050"/>
                <a:gridCol w="1114475"/>
                <a:gridCol w="1114475"/>
                <a:gridCol w="1114475"/>
                <a:gridCol w="1114475"/>
                <a:gridCol w="1114475"/>
                <a:gridCol w="1114475"/>
              </a:tblGrid>
              <a:tr h="404925">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68575" marB="68575" marR="91425" marL="91425" anchor="ctr">
                    <a:lnL cap="flat" cmpd="sng" w="19050">
                      <a:solidFill>
                        <a:schemeClr val="lt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EB Garamond Medium"/>
                          <a:ea typeface="EB Garamond Medium"/>
                          <a:cs typeface="EB Garamond Medium"/>
                          <a:sym typeface="EB Garamond Medium"/>
                        </a:rPr>
                        <a:t>Team A</a:t>
                      </a:r>
                      <a:endParaRPr>
                        <a:solidFill>
                          <a:schemeClr val="dk1"/>
                        </a:solidFill>
                        <a:latin typeface="EB Garamond Medium"/>
                        <a:ea typeface="EB Garamond Medium"/>
                        <a:cs typeface="EB Garamond Medium"/>
                        <a:sym typeface="EB Garamond Medium"/>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EB Garamond Medium"/>
                          <a:ea typeface="EB Garamond Medium"/>
                          <a:cs typeface="EB Garamond Medium"/>
                          <a:sym typeface="EB Garamond Medium"/>
                        </a:rPr>
                        <a:t>Team B</a:t>
                      </a:r>
                      <a:endParaRPr>
                        <a:solidFill>
                          <a:schemeClr val="dk1"/>
                        </a:solidFill>
                        <a:latin typeface="EB Garamond Medium"/>
                        <a:ea typeface="EB Garamond Medium"/>
                        <a:cs typeface="EB Garamond Medium"/>
                        <a:sym typeface="EB Garamond Medium"/>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EB Garamond Medium"/>
                          <a:ea typeface="EB Garamond Medium"/>
                          <a:cs typeface="EB Garamond Medium"/>
                          <a:sym typeface="EB Garamond Medium"/>
                        </a:rPr>
                        <a:t>Team C</a:t>
                      </a:r>
                      <a:endParaRPr>
                        <a:solidFill>
                          <a:schemeClr val="dk1"/>
                        </a:solidFill>
                        <a:latin typeface="EB Garamond Medium"/>
                        <a:ea typeface="EB Garamond Medium"/>
                        <a:cs typeface="EB Garamond Medium"/>
                        <a:sym typeface="EB Garamond Medium"/>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EB Garamond Medium"/>
                          <a:ea typeface="EB Garamond Medium"/>
                          <a:cs typeface="EB Garamond Medium"/>
                          <a:sym typeface="EB Garamond Medium"/>
                        </a:rPr>
                        <a:t>Team D</a:t>
                      </a:r>
                      <a:endParaRPr>
                        <a:solidFill>
                          <a:schemeClr val="dk1"/>
                        </a:solidFill>
                        <a:latin typeface="EB Garamond Medium"/>
                        <a:ea typeface="EB Garamond Medium"/>
                        <a:cs typeface="EB Garamond Medium"/>
                        <a:sym typeface="EB Garamond Medium"/>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EB Garamond Medium"/>
                          <a:ea typeface="EB Garamond Medium"/>
                          <a:cs typeface="EB Garamond Medium"/>
                          <a:sym typeface="EB Garamond Medium"/>
                        </a:rPr>
                        <a:t>Team E</a:t>
                      </a:r>
                      <a:endParaRPr>
                        <a:solidFill>
                          <a:schemeClr val="dk1"/>
                        </a:solidFill>
                        <a:latin typeface="EB Garamond Medium"/>
                        <a:ea typeface="EB Garamond Medium"/>
                        <a:cs typeface="EB Garamond Medium"/>
                        <a:sym typeface="EB Garamond Medium"/>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EB Garamond Medium"/>
                          <a:ea typeface="EB Garamond Medium"/>
                          <a:cs typeface="EB Garamond Medium"/>
                          <a:sym typeface="EB Garamond Medium"/>
                        </a:rPr>
                        <a:t>Team F</a:t>
                      </a:r>
                      <a:endParaRPr>
                        <a:solidFill>
                          <a:schemeClr val="dk1"/>
                        </a:solidFill>
                        <a:latin typeface="EB Garamond Medium"/>
                        <a:ea typeface="EB Garamond Medium"/>
                        <a:cs typeface="EB Garamond Medium"/>
                        <a:sym typeface="EB Garamond Medium"/>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dk1"/>
                          </a:solidFill>
                          <a:latin typeface="EB Garamond Medium"/>
                          <a:ea typeface="EB Garamond Medium"/>
                          <a:cs typeface="EB Garamond Medium"/>
                          <a:sym typeface="EB Garamond Medium"/>
                        </a:rPr>
                        <a:t>Mercury</a:t>
                      </a:r>
                      <a:endParaRPr>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dk1"/>
                          </a:solidFill>
                          <a:latin typeface="EB Garamond Medium"/>
                          <a:ea typeface="EB Garamond Medium"/>
                          <a:cs typeface="EB Garamond Medium"/>
                          <a:sym typeface="EB Garamond Medium"/>
                        </a:rPr>
                        <a:t>Mars</a:t>
                      </a:r>
                      <a:endParaRPr>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dk1"/>
                          </a:solidFill>
                          <a:latin typeface="EB Garamond Medium"/>
                          <a:ea typeface="EB Garamond Medium"/>
                          <a:cs typeface="EB Garamond Medium"/>
                          <a:sym typeface="EB Garamond Medium"/>
                        </a:rPr>
                        <a:t>Saturn</a:t>
                      </a:r>
                      <a:endParaRPr>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dk1"/>
                          </a:solidFill>
                          <a:latin typeface="EB Garamond Medium"/>
                          <a:ea typeface="EB Garamond Medium"/>
                          <a:cs typeface="EB Garamond Medium"/>
                          <a:sym typeface="EB Garamond Medium"/>
                        </a:rPr>
                        <a:t>Venus</a:t>
                      </a:r>
                      <a:endParaRPr>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dk1"/>
                          </a:solidFill>
                          <a:latin typeface="EB Garamond Medium"/>
                          <a:ea typeface="EB Garamond Medium"/>
                          <a:cs typeface="EB Garamond Medium"/>
                          <a:sym typeface="EB Garamond Medium"/>
                        </a:rPr>
                        <a:t>Jupiter</a:t>
                      </a:r>
                      <a:endParaRPr>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dk1"/>
                          </a:solidFill>
                          <a:latin typeface="EB Garamond Medium"/>
                          <a:ea typeface="EB Garamond Medium"/>
                          <a:cs typeface="EB Garamond Medium"/>
                          <a:sym typeface="EB Garamond Medium"/>
                        </a:rPr>
                        <a:t>Earth</a:t>
                      </a:r>
                      <a:endParaRPr>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dk1"/>
                          </a:solidFill>
                          <a:latin typeface="EB Garamond Medium"/>
                          <a:ea typeface="EB Garamond Medium"/>
                          <a:cs typeface="EB Garamond Medium"/>
                          <a:sym typeface="EB Garamond Medium"/>
                        </a:rPr>
                        <a:t>Pluto</a:t>
                      </a:r>
                      <a:endParaRPr>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Cabin"/>
                          <a:ea typeface="Cabin"/>
                          <a:cs typeface="Cabin"/>
                          <a:sym typeface="Cabin"/>
                        </a:rPr>
                        <a:t>XX</a:t>
                      </a:r>
                      <a:endParaRPr sz="10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57"/>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526" name="Google Shape;526;p57"/>
          <p:cNvSpPr txBox="1"/>
          <p:nvPr/>
        </p:nvSpPr>
        <p:spPr>
          <a:xfrm>
            <a:off x="981900" y="4270575"/>
            <a:ext cx="7180200" cy="22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bin"/>
                <a:ea typeface="Cabin"/>
                <a:cs typeface="Cabin"/>
                <a:sym typeface="Cabin"/>
              </a:rPr>
              <a:t>Follow the link in the graph to modify its data and then paste the new one here. </a:t>
            </a:r>
            <a:r>
              <a:rPr b="1" lang="en" sz="1000" u="sng">
                <a:solidFill>
                  <a:schemeClr val="dk1"/>
                </a:solidFill>
                <a:latin typeface="Cabin"/>
                <a:ea typeface="Cabin"/>
                <a:cs typeface="Cabin"/>
                <a:sym typeface="Cabin"/>
                <a:hlinkClick r:id="rId3">
                  <a:extLst>
                    <a:ext uri="{A12FA001-AC4F-418D-AE19-62706E023703}">
                      <ahyp:hlinkClr val="tx"/>
                    </a:ext>
                  </a:extLst>
                </a:hlinkClick>
              </a:rPr>
              <a:t>For more info, click here</a:t>
            </a:r>
            <a:endParaRPr b="1" sz="1000" u="sng">
              <a:solidFill>
                <a:schemeClr val="dk1"/>
              </a:solidFill>
              <a:latin typeface="Cabin"/>
              <a:ea typeface="Cabin"/>
              <a:cs typeface="Cabin"/>
              <a:sym typeface="Cabin"/>
            </a:endParaRPr>
          </a:p>
        </p:txBody>
      </p:sp>
      <p:sp>
        <p:nvSpPr>
          <p:cNvPr id="527" name="Google Shape;527;p57"/>
          <p:cNvSpPr txBox="1"/>
          <p:nvPr/>
        </p:nvSpPr>
        <p:spPr>
          <a:xfrm>
            <a:off x="1622388" y="3731399"/>
            <a:ext cx="1673100" cy="393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Team 4</a:t>
            </a:r>
            <a:endParaRPr sz="2200">
              <a:solidFill>
                <a:schemeClr val="dk1"/>
              </a:solidFill>
              <a:latin typeface="EB Garamond Medium"/>
              <a:ea typeface="EB Garamond Medium"/>
              <a:cs typeface="EB Garamond Medium"/>
              <a:sym typeface="EB Garamond Medium"/>
            </a:endParaRPr>
          </a:p>
        </p:txBody>
      </p:sp>
      <p:sp>
        <p:nvSpPr>
          <p:cNvPr id="528" name="Google Shape;528;p57"/>
          <p:cNvSpPr txBox="1"/>
          <p:nvPr/>
        </p:nvSpPr>
        <p:spPr>
          <a:xfrm>
            <a:off x="1622388" y="2970836"/>
            <a:ext cx="1673100" cy="400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Team 3</a:t>
            </a:r>
            <a:endParaRPr sz="2200">
              <a:solidFill>
                <a:schemeClr val="dk1"/>
              </a:solidFill>
              <a:latin typeface="EB Garamond Medium"/>
              <a:ea typeface="EB Garamond Medium"/>
              <a:cs typeface="EB Garamond Medium"/>
              <a:sym typeface="EB Garamond Medium"/>
            </a:endParaRPr>
          </a:p>
        </p:txBody>
      </p:sp>
      <p:sp>
        <p:nvSpPr>
          <p:cNvPr id="529" name="Google Shape;529;p57"/>
          <p:cNvSpPr txBox="1"/>
          <p:nvPr/>
        </p:nvSpPr>
        <p:spPr>
          <a:xfrm>
            <a:off x="1622388" y="2222750"/>
            <a:ext cx="1673100" cy="393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Team 2</a:t>
            </a:r>
            <a:endParaRPr sz="2200">
              <a:solidFill>
                <a:schemeClr val="dk1"/>
              </a:solidFill>
              <a:latin typeface="EB Garamond Medium"/>
              <a:ea typeface="EB Garamond Medium"/>
              <a:cs typeface="EB Garamond Medium"/>
              <a:sym typeface="EB Garamond Medium"/>
            </a:endParaRPr>
          </a:p>
        </p:txBody>
      </p:sp>
      <p:sp>
        <p:nvSpPr>
          <p:cNvPr id="530" name="Google Shape;530;p57"/>
          <p:cNvSpPr txBox="1"/>
          <p:nvPr/>
        </p:nvSpPr>
        <p:spPr>
          <a:xfrm>
            <a:off x="1622388" y="1468300"/>
            <a:ext cx="1673100" cy="393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Team 1 </a:t>
            </a:r>
            <a:endParaRPr sz="2200">
              <a:solidFill>
                <a:schemeClr val="dk1"/>
              </a:solidFill>
              <a:latin typeface="EB Garamond Medium"/>
              <a:ea typeface="EB Garamond Medium"/>
              <a:cs typeface="EB Garamond Medium"/>
              <a:sym typeface="EB Garamond Medium"/>
            </a:endParaRPr>
          </a:p>
        </p:txBody>
      </p:sp>
      <p:sp>
        <p:nvSpPr>
          <p:cNvPr id="531" name="Google Shape;531;p57"/>
          <p:cNvSpPr/>
          <p:nvPr/>
        </p:nvSpPr>
        <p:spPr>
          <a:xfrm>
            <a:off x="1397881" y="1523233"/>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2" name="Google Shape;532;p57"/>
          <p:cNvSpPr/>
          <p:nvPr/>
        </p:nvSpPr>
        <p:spPr>
          <a:xfrm>
            <a:off x="1397881" y="2278158"/>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3" name="Google Shape;533;p57"/>
          <p:cNvSpPr/>
          <p:nvPr/>
        </p:nvSpPr>
        <p:spPr>
          <a:xfrm>
            <a:off x="1397881" y="3033083"/>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4" name="Google Shape;534;p57"/>
          <p:cNvSpPr/>
          <p:nvPr/>
        </p:nvSpPr>
        <p:spPr>
          <a:xfrm>
            <a:off x="1397881" y="3788008"/>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pic>
        <p:nvPicPr>
          <p:cNvPr id="535" name="Google Shape;535;p57">
            <a:hlinkClick r:id="rId4"/>
          </p:cNvPr>
          <p:cNvPicPr preferRelativeResize="0"/>
          <p:nvPr/>
        </p:nvPicPr>
        <p:blipFill>
          <a:blip r:embed="rId5">
            <a:alphaModFix/>
          </a:blip>
          <a:stretch>
            <a:fillRect/>
          </a:stretch>
        </p:blipFill>
        <p:spPr>
          <a:xfrm>
            <a:off x="3639363" y="1264600"/>
            <a:ext cx="4106759" cy="28535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58"/>
          <p:cNvSpPr txBox="1"/>
          <p:nvPr>
            <p:ph idx="3" type="subTitle"/>
          </p:nvPr>
        </p:nvSpPr>
        <p:spPr>
          <a:xfrm>
            <a:off x="5055275" y="31225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John</a:t>
            </a:r>
            <a:r>
              <a:rPr lang="en"/>
              <a:t> Harris</a:t>
            </a:r>
            <a:endParaRPr/>
          </a:p>
        </p:txBody>
      </p:sp>
      <p:sp>
        <p:nvSpPr>
          <p:cNvPr id="541" name="Google Shape;541;p58"/>
          <p:cNvSpPr txBox="1"/>
          <p:nvPr>
            <p:ph idx="4" type="subTitle"/>
          </p:nvPr>
        </p:nvSpPr>
        <p:spPr>
          <a:xfrm>
            <a:off x="1583075" y="31225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pic>
        <p:nvPicPr>
          <p:cNvPr id="542" name="Google Shape;542;p58"/>
          <p:cNvPicPr preferRelativeResize="0"/>
          <p:nvPr/>
        </p:nvPicPr>
        <p:blipFill rotWithShape="1">
          <a:blip r:embed="rId3">
            <a:alphaModFix/>
          </a:blip>
          <a:srcRect b="28833" l="0" r="0" t="4468"/>
          <a:stretch/>
        </p:blipFill>
        <p:spPr>
          <a:xfrm>
            <a:off x="5504089" y="1375650"/>
            <a:ext cx="1608000" cy="1608000"/>
          </a:xfrm>
          <a:prstGeom prst="rect">
            <a:avLst/>
          </a:prstGeom>
          <a:noFill/>
          <a:ln cap="flat" cmpd="sng" w="19050">
            <a:solidFill>
              <a:schemeClr val="lt2"/>
            </a:solidFill>
            <a:prstDash val="solid"/>
            <a:round/>
            <a:headEnd len="sm" w="sm" type="none"/>
            <a:tailEnd len="sm" w="sm" type="none"/>
          </a:ln>
        </p:spPr>
      </p:pic>
      <p:pic>
        <p:nvPicPr>
          <p:cNvPr id="543" name="Google Shape;543;p58"/>
          <p:cNvPicPr preferRelativeResize="0"/>
          <p:nvPr/>
        </p:nvPicPr>
        <p:blipFill rotWithShape="1">
          <a:blip r:embed="rId4">
            <a:alphaModFix/>
          </a:blip>
          <a:srcRect b="16675" l="0" r="0" t="16675"/>
          <a:stretch/>
        </p:blipFill>
        <p:spPr>
          <a:xfrm>
            <a:off x="2031864" y="1375600"/>
            <a:ext cx="1608000" cy="1608000"/>
          </a:xfrm>
          <a:prstGeom prst="rect">
            <a:avLst/>
          </a:prstGeom>
          <a:noFill/>
          <a:ln cap="flat" cmpd="sng" w="19050">
            <a:solidFill>
              <a:schemeClr val="lt2"/>
            </a:solidFill>
            <a:prstDash val="solid"/>
            <a:round/>
            <a:headEnd len="sm" w="sm" type="none"/>
            <a:tailEnd len="sm" w="sm" type="none"/>
          </a:ln>
        </p:spPr>
      </p:pic>
      <p:sp>
        <p:nvSpPr>
          <p:cNvPr id="544" name="Google Shape;544;p5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ur team</a:t>
            </a:r>
            <a:endParaRPr/>
          </a:p>
        </p:txBody>
      </p:sp>
      <p:sp>
        <p:nvSpPr>
          <p:cNvPr id="545" name="Google Shape;545;p58"/>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546" name="Google Shape;546;p58"/>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59"/>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Improvement in mood disorders</a:t>
            </a:r>
            <a:endParaRPr/>
          </a:p>
        </p:txBody>
      </p:sp>
      <p:sp>
        <p:nvSpPr>
          <p:cNvPr id="552" name="Google Shape;552;p59"/>
          <p:cNvSpPr txBox="1"/>
          <p:nvPr/>
        </p:nvSpPr>
        <p:spPr>
          <a:xfrm>
            <a:off x="2951550" y="1320775"/>
            <a:ext cx="3240900" cy="43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1200"/>
              </a:spcAft>
              <a:buNone/>
            </a:pPr>
            <a:r>
              <a:rPr lang="en" sz="2200">
                <a:solidFill>
                  <a:schemeClr val="dk1"/>
                </a:solidFill>
                <a:latin typeface="EB Garamond Medium"/>
                <a:ea typeface="EB Garamond Medium"/>
                <a:cs typeface="EB Garamond Medium"/>
                <a:sym typeface="EB Garamond Medium"/>
              </a:rPr>
              <a:t>Step of therapy</a:t>
            </a:r>
            <a:endParaRPr sz="2200">
              <a:solidFill>
                <a:schemeClr val="dk1"/>
              </a:solidFill>
              <a:latin typeface="EB Garamond Medium"/>
              <a:ea typeface="EB Garamond Medium"/>
              <a:cs typeface="EB Garamond Medium"/>
              <a:sym typeface="EB Garamond Medium"/>
            </a:endParaRPr>
          </a:p>
        </p:txBody>
      </p:sp>
      <p:sp>
        <p:nvSpPr>
          <p:cNvPr id="553" name="Google Shape;553;p59"/>
          <p:cNvSpPr txBox="1"/>
          <p:nvPr/>
        </p:nvSpPr>
        <p:spPr>
          <a:xfrm>
            <a:off x="2951550" y="1779075"/>
            <a:ext cx="3240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200">
                <a:solidFill>
                  <a:schemeClr val="dk1"/>
                </a:solidFill>
                <a:latin typeface="Cabin"/>
                <a:ea typeface="Cabin"/>
                <a:cs typeface="Cabin"/>
                <a:sym typeface="Cabin"/>
              </a:rPr>
              <a:t>Venus has a beautiful name and is the second planet from the Sun</a:t>
            </a:r>
            <a:endParaRPr sz="1200">
              <a:solidFill>
                <a:schemeClr val="dk1"/>
              </a:solidFill>
              <a:latin typeface="Cabin"/>
              <a:ea typeface="Cabin"/>
              <a:cs typeface="Cabin"/>
              <a:sym typeface="Cabin"/>
            </a:endParaRPr>
          </a:p>
        </p:txBody>
      </p:sp>
      <p:sp>
        <p:nvSpPr>
          <p:cNvPr id="554" name="Google Shape;554;p59"/>
          <p:cNvSpPr txBox="1"/>
          <p:nvPr/>
        </p:nvSpPr>
        <p:spPr>
          <a:xfrm>
            <a:off x="720011" y="2942626"/>
            <a:ext cx="1984200" cy="360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Cabin"/>
                <a:ea typeface="Cabin"/>
                <a:cs typeface="Cabin"/>
                <a:sym typeface="Cabin"/>
              </a:rPr>
              <a:t>Psychological Benefits</a:t>
            </a:r>
            <a:endParaRPr sz="1200">
              <a:solidFill>
                <a:schemeClr val="dk1"/>
              </a:solidFill>
              <a:latin typeface="Cabin"/>
              <a:ea typeface="Cabin"/>
              <a:cs typeface="Cabin"/>
              <a:sym typeface="Cabin"/>
            </a:endParaRPr>
          </a:p>
        </p:txBody>
      </p:sp>
      <p:sp>
        <p:nvSpPr>
          <p:cNvPr id="555" name="Google Shape;555;p59"/>
          <p:cNvSpPr txBox="1"/>
          <p:nvPr/>
        </p:nvSpPr>
        <p:spPr>
          <a:xfrm>
            <a:off x="720014" y="2609476"/>
            <a:ext cx="1984200" cy="447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Therapy A</a:t>
            </a:r>
            <a:endParaRPr sz="2200">
              <a:solidFill>
                <a:schemeClr val="dk1"/>
              </a:solidFill>
              <a:latin typeface="EB Garamond Medium"/>
              <a:ea typeface="EB Garamond Medium"/>
              <a:cs typeface="EB Garamond Medium"/>
              <a:sym typeface="EB Garamond Medium"/>
            </a:endParaRPr>
          </a:p>
        </p:txBody>
      </p:sp>
      <p:sp>
        <p:nvSpPr>
          <p:cNvPr id="556" name="Google Shape;556;p59"/>
          <p:cNvSpPr txBox="1"/>
          <p:nvPr/>
        </p:nvSpPr>
        <p:spPr>
          <a:xfrm>
            <a:off x="6439786" y="2942626"/>
            <a:ext cx="1984200" cy="360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Cabin"/>
                <a:ea typeface="Cabin"/>
                <a:cs typeface="Cabin"/>
                <a:sym typeface="Cabin"/>
              </a:rPr>
              <a:t>Cognitive Benefits</a:t>
            </a:r>
            <a:endParaRPr sz="1200">
              <a:solidFill>
                <a:schemeClr val="dk1"/>
              </a:solidFill>
              <a:latin typeface="Cabin"/>
              <a:ea typeface="Cabin"/>
              <a:cs typeface="Cabin"/>
              <a:sym typeface="Cabin"/>
            </a:endParaRPr>
          </a:p>
        </p:txBody>
      </p:sp>
      <p:sp>
        <p:nvSpPr>
          <p:cNvPr id="557" name="Google Shape;557;p59"/>
          <p:cNvSpPr txBox="1"/>
          <p:nvPr/>
        </p:nvSpPr>
        <p:spPr>
          <a:xfrm>
            <a:off x="6439789" y="2609476"/>
            <a:ext cx="1984200" cy="447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Therapy D</a:t>
            </a:r>
            <a:endParaRPr sz="2200">
              <a:solidFill>
                <a:schemeClr val="dk1"/>
              </a:solidFill>
              <a:latin typeface="EB Garamond Medium"/>
              <a:ea typeface="EB Garamond Medium"/>
              <a:cs typeface="EB Garamond Medium"/>
              <a:sym typeface="EB Garamond Medium"/>
            </a:endParaRPr>
          </a:p>
        </p:txBody>
      </p:sp>
      <p:sp>
        <p:nvSpPr>
          <p:cNvPr id="558" name="Google Shape;558;p59"/>
          <p:cNvSpPr txBox="1"/>
          <p:nvPr/>
        </p:nvSpPr>
        <p:spPr>
          <a:xfrm>
            <a:off x="720086" y="4078851"/>
            <a:ext cx="1984200" cy="360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Cabin"/>
                <a:ea typeface="Cabin"/>
                <a:cs typeface="Cabin"/>
                <a:sym typeface="Cabin"/>
              </a:rPr>
              <a:t>Social Benefits</a:t>
            </a:r>
            <a:endParaRPr sz="1200">
              <a:solidFill>
                <a:schemeClr val="dk1"/>
              </a:solidFill>
              <a:latin typeface="Cabin"/>
              <a:ea typeface="Cabin"/>
              <a:cs typeface="Cabin"/>
              <a:sym typeface="Cabin"/>
            </a:endParaRPr>
          </a:p>
        </p:txBody>
      </p:sp>
      <p:sp>
        <p:nvSpPr>
          <p:cNvPr id="559" name="Google Shape;559;p59"/>
          <p:cNvSpPr txBox="1"/>
          <p:nvPr/>
        </p:nvSpPr>
        <p:spPr>
          <a:xfrm>
            <a:off x="720089" y="3745701"/>
            <a:ext cx="1984200" cy="447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Therapy B</a:t>
            </a:r>
            <a:endParaRPr sz="2200">
              <a:solidFill>
                <a:schemeClr val="dk1"/>
              </a:solidFill>
              <a:latin typeface="EB Garamond Medium"/>
              <a:ea typeface="EB Garamond Medium"/>
              <a:cs typeface="EB Garamond Medium"/>
              <a:sym typeface="EB Garamond Medium"/>
            </a:endParaRPr>
          </a:p>
        </p:txBody>
      </p:sp>
      <p:cxnSp>
        <p:nvCxnSpPr>
          <p:cNvPr id="560" name="Google Shape;560;p59"/>
          <p:cNvCxnSpPr>
            <a:stCxn id="553" idx="1"/>
            <a:endCxn id="555" idx="0"/>
          </p:cNvCxnSpPr>
          <p:nvPr/>
        </p:nvCxnSpPr>
        <p:spPr>
          <a:xfrm flipH="1">
            <a:off x="1712250" y="2065425"/>
            <a:ext cx="1239300" cy="544200"/>
          </a:xfrm>
          <a:prstGeom prst="bentConnector2">
            <a:avLst/>
          </a:prstGeom>
          <a:noFill/>
          <a:ln cap="flat" cmpd="sng" w="19050">
            <a:solidFill>
              <a:schemeClr val="lt2"/>
            </a:solidFill>
            <a:prstDash val="solid"/>
            <a:round/>
            <a:headEnd len="med" w="med" type="none"/>
            <a:tailEnd len="med" w="med" type="none"/>
          </a:ln>
        </p:spPr>
      </p:cxnSp>
      <p:cxnSp>
        <p:nvCxnSpPr>
          <p:cNvPr id="561" name="Google Shape;561;p59"/>
          <p:cNvCxnSpPr>
            <a:stCxn id="553" idx="3"/>
            <a:endCxn id="557" idx="0"/>
          </p:cNvCxnSpPr>
          <p:nvPr/>
        </p:nvCxnSpPr>
        <p:spPr>
          <a:xfrm>
            <a:off x="6192450" y="2065425"/>
            <a:ext cx="1239300" cy="544200"/>
          </a:xfrm>
          <a:prstGeom prst="bentConnector2">
            <a:avLst/>
          </a:prstGeom>
          <a:noFill/>
          <a:ln cap="flat" cmpd="sng" w="19050">
            <a:solidFill>
              <a:schemeClr val="lt2"/>
            </a:solidFill>
            <a:prstDash val="solid"/>
            <a:round/>
            <a:headEnd len="med" w="med" type="none"/>
            <a:tailEnd len="med" w="med" type="none"/>
          </a:ln>
        </p:spPr>
      </p:cxnSp>
      <p:cxnSp>
        <p:nvCxnSpPr>
          <p:cNvPr id="562" name="Google Shape;562;p59"/>
          <p:cNvCxnSpPr>
            <a:stCxn id="554" idx="2"/>
            <a:endCxn id="559" idx="0"/>
          </p:cNvCxnSpPr>
          <p:nvPr/>
        </p:nvCxnSpPr>
        <p:spPr>
          <a:xfrm flipH="1" rot="-5400000">
            <a:off x="1491311" y="3524326"/>
            <a:ext cx="442200" cy="600"/>
          </a:xfrm>
          <a:prstGeom prst="bentConnector3">
            <a:avLst>
              <a:gd fmla="val 49997" name="adj1"/>
            </a:avLst>
          </a:prstGeom>
          <a:noFill/>
          <a:ln cap="flat" cmpd="sng" w="19050">
            <a:solidFill>
              <a:schemeClr val="lt2"/>
            </a:solidFill>
            <a:prstDash val="solid"/>
            <a:round/>
            <a:headEnd len="med" w="med" type="none"/>
            <a:tailEnd len="med" w="med" type="none"/>
          </a:ln>
        </p:spPr>
      </p:cxnSp>
      <p:sp>
        <p:nvSpPr>
          <p:cNvPr id="563" name="Google Shape;563;p59"/>
          <p:cNvSpPr txBox="1"/>
          <p:nvPr/>
        </p:nvSpPr>
        <p:spPr>
          <a:xfrm>
            <a:off x="3579899" y="2942626"/>
            <a:ext cx="1984200" cy="360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Cabin"/>
                <a:ea typeface="Cabin"/>
                <a:cs typeface="Cabin"/>
                <a:sym typeface="Cabin"/>
              </a:rPr>
              <a:t>Result</a:t>
            </a:r>
            <a:endParaRPr sz="1200">
              <a:solidFill>
                <a:schemeClr val="dk1"/>
              </a:solidFill>
              <a:latin typeface="Cabin"/>
              <a:ea typeface="Cabin"/>
              <a:cs typeface="Cabin"/>
              <a:sym typeface="Cabin"/>
            </a:endParaRPr>
          </a:p>
        </p:txBody>
      </p:sp>
      <p:sp>
        <p:nvSpPr>
          <p:cNvPr id="564" name="Google Shape;564;p59"/>
          <p:cNvSpPr txBox="1"/>
          <p:nvPr/>
        </p:nvSpPr>
        <p:spPr>
          <a:xfrm>
            <a:off x="3579901" y="2609476"/>
            <a:ext cx="1984200" cy="447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Final therapy</a:t>
            </a:r>
            <a:endParaRPr sz="2200">
              <a:solidFill>
                <a:schemeClr val="dk1"/>
              </a:solidFill>
              <a:latin typeface="EB Garamond Medium"/>
              <a:ea typeface="EB Garamond Medium"/>
              <a:cs typeface="EB Garamond Medium"/>
              <a:sym typeface="EB Garamond Medium"/>
            </a:endParaRPr>
          </a:p>
        </p:txBody>
      </p:sp>
      <p:cxnSp>
        <p:nvCxnSpPr>
          <p:cNvPr id="565" name="Google Shape;565;p59"/>
          <p:cNvCxnSpPr>
            <a:stCxn id="553" idx="2"/>
            <a:endCxn id="564" idx="0"/>
          </p:cNvCxnSpPr>
          <p:nvPr/>
        </p:nvCxnSpPr>
        <p:spPr>
          <a:xfrm flipH="1" rot="-5400000">
            <a:off x="4443450" y="2480325"/>
            <a:ext cx="257700" cy="600"/>
          </a:xfrm>
          <a:prstGeom prst="bentConnector3">
            <a:avLst>
              <a:gd fmla="val 50000" name="adj1"/>
            </a:avLst>
          </a:prstGeom>
          <a:noFill/>
          <a:ln cap="flat" cmpd="sng" w="19050">
            <a:solidFill>
              <a:schemeClr val="lt2"/>
            </a:solidFill>
            <a:prstDash val="solid"/>
            <a:round/>
            <a:headEnd len="med" w="med" type="none"/>
            <a:tailEnd len="med" w="med" type="none"/>
          </a:ln>
        </p:spPr>
      </p:cxnSp>
      <p:cxnSp>
        <p:nvCxnSpPr>
          <p:cNvPr id="566" name="Google Shape;566;p59"/>
          <p:cNvCxnSpPr>
            <a:stCxn id="563" idx="2"/>
            <a:endCxn id="559" idx="3"/>
          </p:cNvCxnSpPr>
          <p:nvPr/>
        </p:nvCxnSpPr>
        <p:spPr>
          <a:xfrm rot="5400000">
            <a:off x="3305099" y="2702626"/>
            <a:ext cx="666000" cy="1867800"/>
          </a:xfrm>
          <a:prstGeom prst="bentConnector2">
            <a:avLst/>
          </a:prstGeom>
          <a:noFill/>
          <a:ln cap="flat" cmpd="sng" w="19050">
            <a:solidFill>
              <a:schemeClr val="lt2"/>
            </a:solidFill>
            <a:prstDash val="solid"/>
            <a:round/>
            <a:headEnd len="med" w="med" type="none"/>
            <a:tailEnd len="med" w="med" type="none"/>
          </a:ln>
        </p:spPr>
      </p:cxnSp>
      <p:cxnSp>
        <p:nvCxnSpPr>
          <p:cNvPr id="567" name="Google Shape;567;p59"/>
          <p:cNvCxnSpPr>
            <a:stCxn id="557" idx="1"/>
            <a:endCxn id="564" idx="3"/>
          </p:cNvCxnSpPr>
          <p:nvPr/>
        </p:nvCxnSpPr>
        <p:spPr>
          <a:xfrm flipH="1">
            <a:off x="5564089" y="2833276"/>
            <a:ext cx="875700" cy="600"/>
          </a:xfrm>
          <a:prstGeom prst="bentConnector3">
            <a:avLst>
              <a:gd fmla="val 49999" name="adj1"/>
            </a:avLst>
          </a:prstGeom>
          <a:noFill/>
          <a:ln cap="flat" cmpd="sng" w="19050">
            <a:solidFill>
              <a:schemeClr val="lt2"/>
            </a:solidFill>
            <a:prstDash val="solid"/>
            <a:round/>
            <a:headEnd len="med" w="med" type="none"/>
            <a:tailEnd len="med" w="med" type="none"/>
          </a:ln>
        </p:spPr>
      </p:cxnSp>
      <p:cxnSp>
        <p:nvCxnSpPr>
          <p:cNvPr id="568" name="Google Shape;568;p59"/>
          <p:cNvCxnSpPr>
            <a:stCxn id="563" idx="2"/>
            <a:endCxn id="569" idx="1"/>
          </p:cNvCxnSpPr>
          <p:nvPr/>
        </p:nvCxnSpPr>
        <p:spPr>
          <a:xfrm flipH="1" rot="-5400000">
            <a:off x="5172899" y="2702626"/>
            <a:ext cx="666000" cy="1867800"/>
          </a:xfrm>
          <a:prstGeom prst="bentConnector2">
            <a:avLst/>
          </a:prstGeom>
          <a:noFill/>
          <a:ln cap="flat" cmpd="sng" w="19050">
            <a:solidFill>
              <a:schemeClr val="lt2"/>
            </a:solidFill>
            <a:prstDash val="solid"/>
            <a:round/>
            <a:headEnd len="med" w="med" type="none"/>
            <a:tailEnd len="med" w="med" type="none"/>
          </a:ln>
        </p:spPr>
      </p:cxnSp>
      <p:sp>
        <p:nvSpPr>
          <p:cNvPr id="570" name="Google Shape;570;p59"/>
          <p:cNvSpPr txBox="1"/>
          <p:nvPr/>
        </p:nvSpPr>
        <p:spPr>
          <a:xfrm>
            <a:off x="6439786" y="4078851"/>
            <a:ext cx="1984200" cy="360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Cabin"/>
                <a:ea typeface="Cabin"/>
                <a:cs typeface="Cabin"/>
                <a:sym typeface="Cabin"/>
              </a:rPr>
              <a:t>Physical Benefits</a:t>
            </a:r>
            <a:endParaRPr sz="1200">
              <a:solidFill>
                <a:schemeClr val="dk1"/>
              </a:solidFill>
              <a:latin typeface="Cabin"/>
              <a:ea typeface="Cabin"/>
              <a:cs typeface="Cabin"/>
              <a:sym typeface="Cabin"/>
            </a:endParaRPr>
          </a:p>
        </p:txBody>
      </p:sp>
      <p:sp>
        <p:nvSpPr>
          <p:cNvPr id="569" name="Google Shape;569;p59"/>
          <p:cNvSpPr txBox="1"/>
          <p:nvPr/>
        </p:nvSpPr>
        <p:spPr>
          <a:xfrm>
            <a:off x="6439789" y="3745701"/>
            <a:ext cx="1984200" cy="447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EB Garamond Medium"/>
                <a:ea typeface="EB Garamond Medium"/>
                <a:cs typeface="EB Garamond Medium"/>
                <a:sym typeface="EB Garamond Medium"/>
              </a:rPr>
              <a:t>Therapy C</a:t>
            </a:r>
            <a:endParaRPr sz="2200">
              <a:solidFill>
                <a:schemeClr val="dk1"/>
              </a:solidFill>
              <a:latin typeface="EB Garamond Medium"/>
              <a:ea typeface="EB Garamond Medium"/>
              <a:cs typeface="EB Garamond Medium"/>
              <a:sym typeface="EB Garamond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60"/>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Detail segmented by </a:t>
            </a:r>
            <a:r>
              <a:rPr lang="en"/>
              <a:t>therapy</a:t>
            </a:r>
            <a:endParaRPr/>
          </a:p>
        </p:txBody>
      </p:sp>
      <p:sp>
        <p:nvSpPr>
          <p:cNvPr id="576" name="Google Shape;576;p60"/>
          <p:cNvSpPr/>
          <p:nvPr/>
        </p:nvSpPr>
        <p:spPr>
          <a:xfrm>
            <a:off x="3404535" y="1885142"/>
            <a:ext cx="548700" cy="1744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EB Garamond"/>
              <a:ea typeface="EB Garamond"/>
              <a:cs typeface="EB Garamond"/>
              <a:sym typeface="EB Garamond"/>
            </a:endParaRPr>
          </a:p>
        </p:txBody>
      </p:sp>
      <p:sp>
        <p:nvSpPr>
          <p:cNvPr id="577" name="Google Shape;577;p60"/>
          <p:cNvSpPr/>
          <p:nvPr/>
        </p:nvSpPr>
        <p:spPr>
          <a:xfrm>
            <a:off x="3404588" y="2740376"/>
            <a:ext cx="548700" cy="8898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4B2426"/>
              </a:solidFill>
              <a:latin typeface="DM Sans"/>
              <a:ea typeface="DM Sans"/>
              <a:cs typeface="DM Sans"/>
              <a:sym typeface="DM Sans"/>
            </a:endParaRPr>
          </a:p>
        </p:txBody>
      </p:sp>
      <p:sp>
        <p:nvSpPr>
          <p:cNvPr id="578" name="Google Shape;578;p60"/>
          <p:cNvSpPr/>
          <p:nvPr/>
        </p:nvSpPr>
        <p:spPr>
          <a:xfrm>
            <a:off x="7382225" y="1885142"/>
            <a:ext cx="548700" cy="1744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EB Garamond"/>
              <a:ea typeface="EB Garamond"/>
              <a:cs typeface="EB Garamond"/>
              <a:sym typeface="EB Garamond"/>
            </a:endParaRPr>
          </a:p>
        </p:txBody>
      </p:sp>
      <p:sp>
        <p:nvSpPr>
          <p:cNvPr id="579" name="Google Shape;579;p60"/>
          <p:cNvSpPr/>
          <p:nvPr/>
        </p:nvSpPr>
        <p:spPr>
          <a:xfrm>
            <a:off x="7382288" y="2598625"/>
            <a:ext cx="548700" cy="1031700"/>
          </a:xfrm>
          <a:prstGeom prst="rect">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4B2426"/>
              </a:solidFill>
              <a:latin typeface="DM Sans"/>
              <a:ea typeface="DM Sans"/>
              <a:cs typeface="DM Sans"/>
              <a:sym typeface="DM Sans"/>
            </a:endParaRPr>
          </a:p>
        </p:txBody>
      </p:sp>
      <p:sp>
        <p:nvSpPr>
          <p:cNvPr id="580" name="Google Shape;580;p60"/>
          <p:cNvSpPr txBox="1"/>
          <p:nvPr/>
        </p:nvSpPr>
        <p:spPr>
          <a:xfrm>
            <a:off x="999713" y="1711750"/>
            <a:ext cx="1991400" cy="502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200">
                <a:solidFill>
                  <a:schemeClr val="dk1"/>
                </a:solidFill>
                <a:latin typeface="EB Garamond Medium"/>
                <a:ea typeface="EB Garamond Medium"/>
                <a:cs typeface="EB Garamond Medium"/>
                <a:sym typeface="EB Garamond Medium"/>
              </a:rPr>
              <a:t>Therapy </a:t>
            </a:r>
            <a:r>
              <a:rPr lang="en" sz="2200">
                <a:solidFill>
                  <a:schemeClr val="dk1"/>
                </a:solidFill>
                <a:latin typeface="EB Garamond Medium"/>
                <a:ea typeface="EB Garamond Medium"/>
                <a:cs typeface="EB Garamond Medium"/>
                <a:sym typeface="EB Garamond Medium"/>
              </a:rPr>
              <a:t>A</a:t>
            </a:r>
            <a:endParaRPr sz="2200">
              <a:solidFill>
                <a:schemeClr val="dk1"/>
              </a:solidFill>
              <a:latin typeface="EB Garamond Medium"/>
              <a:ea typeface="EB Garamond Medium"/>
              <a:cs typeface="EB Garamond Medium"/>
              <a:sym typeface="EB Garamond Medium"/>
            </a:endParaRPr>
          </a:p>
        </p:txBody>
      </p:sp>
      <p:sp>
        <p:nvSpPr>
          <p:cNvPr id="581" name="Google Shape;581;p60"/>
          <p:cNvSpPr txBox="1"/>
          <p:nvPr/>
        </p:nvSpPr>
        <p:spPr>
          <a:xfrm>
            <a:off x="999713" y="2185580"/>
            <a:ext cx="1991400" cy="2001900"/>
          </a:xfrm>
          <a:prstGeom prst="rect">
            <a:avLst/>
          </a:prstGeom>
          <a:noFill/>
          <a:ln>
            <a:noFill/>
          </a:ln>
        </p:spPr>
        <p:txBody>
          <a:bodyPr anchorCtr="0" anchor="t" bIns="91425" lIns="91425" spcFirstLastPara="1" rIns="91425" wrap="square" tIns="91425">
            <a:noAutofit/>
          </a:bodyPr>
          <a:lstStyle/>
          <a:p>
            <a:pPr indent="-304800" lvl="0" marL="365760" rtl="0" algn="l">
              <a:spcBef>
                <a:spcPts val="0"/>
              </a:spcBef>
              <a:spcAft>
                <a:spcPts val="0"/>
              </a:spcAft>
              <a:buClr>
                <a:schemeClr val="dk1"/>
              </a:buClr>
              <a:buSzPts val="1200"/>
              <a:buFont typeface="Cabin"/>
              <a:buChar char="●"/>
            </a:pPr>
            <a:r>
              <a:rPr lang="en" sz="1200">
                <a:solidFill>
                  <a:schemeClr val="dk1"/>
                </a:solidFill>
                <a:latin typeface="Cabin"/>
                <a:ea typeface="Cabin"/>
                <a:cs typeface="Cabin"/>
                <a:sym typeface="Cabin"/>
              </a:rPr>
              <a:t>Mercury is the closest planet to the Sun</a:t>
            </a:r>
            <a:endParaRPr sz="1200">
              <a:solidFill>
                <a:schemeClr val="dk1"/>
              </a:solidFill>
              <a:latin typeface="Cabin"/>
              <a:ea typeface="Cabin"/>
              <a:cs typeface="Cabin"/>
              <a:sym typeface="Cabin"/>
            </a:endParaRPr>
          </a:p>
          <a:p>
            <a:pPr indent="-304800" lvl="0" marL="365760" rtl="0" algn="l">
              <a:spcBef>
                <a:spcPts val="1000"/>
              </a:spcBef>
              <a:spcAft>
                <a:spcPts val="0"/>
              </a:spcAft>
              <a:buClr>
                <a:schemeClr val="dk1"/>
              </a:buClr>
              <a:buSzPts val="1200"/>
              <a:buFont typeface="Cabin"/>
              <a:buChar char="●"/>
            </a:pPr>
            <a:r>
              <a:rPr lang="en" sz="1200">
                <a:solidFill>
                  <a:schemeClr val="dk1"/>
                </a:solidFill>
                <a:latin typeface="Cabin"/>
                <a:ea typeface="Cabin"/>
                <a:cs typeface="Cabin"/>
                <a:sym typeface="Cabin"/>
              </a:rPr>
              <a:t>Venus is the second planet from the Sun</a:t>
            </a:r>
            <a:endParaRPr sz="1200">
              <a:solidFill>
                <a:schemeClr val="dk1"/>
              </a:solidFill>
              <a:latin typeface="Cabin"/>
              <a:ea typeface="Cabin"/>
              <a:cs typeface="Cabin"/>
              <a:sym typeface="Cabin"/>
            </a:endParaRPr>
          </a:p>
          <a:p>
            <a:pPr indent="-304800" lvl="0" marL="365760" rtl="0" algn="l">
              <a:spcBef>
                <a:spcPts val="1000"/>
              </a:spcBef>
              <a:spcAft>
                <a:spcPts val="0"/>
              </a:spcAft>
              <a:buClr>
                <a:schemeClr val="dk1"/>
              </a:buClr>
              <a:buSzPts val="1200"/>
              <a:buFont typeface="Cabin"/>
              <a:buChar char="●"/>
            </a:pPr>
            <a:r>
              <a:rPr lang="en" sz="1200">
                <a:solidFill>
                  <a:schemeClr val="dk1"/>
                </a:solidFill>
                <a:latin typeface="Cabin"/>
                <a:ea typeface="Cabin"/>
                <a:cs typeface="Cabin"/>
                <a:sym typeface="Cabin"/>
              </a:rPr>
              <a:t>Earth is the third planet from the Sun</a:t>
            </a:r>
            <a:endParaRPr sz="1200">
              <a:solidFill>
                <a:schemeClr val="dk1"/>
              </a:solidFill>
              <a:latin typeface="Cabin"/>
              <a:ea typeface="Cabin"/>
              <a:cs typeface="Cabin"/>
              <a:sym typeface="Cabin"/>
            </a:endParaRPr>
          </a:p>
          <a:p>
            <a:pPr indent="-304800" lvl="0" marL="365760" rtl="0" algn="l">
              <a:spcBef>
                <a:spcPts val="1000"/>
              </a:spcBef>
              <a:spcAft>
                <a:spcPts val="0"/>
              </a:spcAft>
              <a:buClr>
                <a:schemeClr val="dk1"/>
              </a:buClr>
              <a:buSzPts val="1200"/>
              <a:buFont typeface="Cabin"/>
              <a:buChar char="●"/>
            </a:pPr>
            <a:r>
              <a:rPr lang="en" sz="1200">
                <a:solidFill>
                  <a:schemeClr val="dk1"/>
                </a:solidFill>
                <a:latin typeface="Cabin"/>
                <a:ea typeface="Cabin"/>
                <a:cs typeface="Cabin"/>
                <a:sym typeface="Cabin"/>
              </a:rPr>
              <a:t>Despite being red, Mars is very cold</a:t>
            </a:r>
            <a:endParaRPr sz="1200">
              <a:solidFill>
                <a:schemeClr val="dk1"/>
              </a:solidFill>
              <a:latin typeface="Cabin"/>
              <a:ea typeface="Cabin"/>
              <a:cs typeface="Cabin"/>
              <a:sym typeface="Cabin"/>
            </a:endParaRPr>
          </a:p>
        </p:txBody>
      </p:sp>
      <p:sp>
        <p:nvSpPr>
          <p:cNvPr id="582" name="Google Shape;582;p60"/>
          <p:cNvSpPr txBox="1"/>
          <p:nvPr/>
        </p:nvSpPr>
        <p:spPr>
          <a:xfrm>
            <a:off x="5032213" y="1711750"/>
            <a:ext cx="1991400" cy="502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Therapy </a:t>
            </a:r>
            <a:r>
              <a:rPr lang="en" sz="2200">
                <a:solidFill>
                  <a:schemeClr val="dk1"/>
                </a:solidFill>
                <a:latin typeface="EB Garamond Medium"/>
                <a:ea typeface="EB Garamond Medium"/>
                <a:cs typeface="EB Garamond Medium"/>
                <a:sym typeface="EB Garamond Medium"/>
              </a:rPr>
              <a:t> B</a:t>
            </a:r>
            <a:endParaRPr sz="2200">
              <a:solidFill>
                <a:schemeClr val="dk1"/>
              </a:solidFill>
              <a:latin typeface="EB Garamond Medium"/>
              <a:ea typeface="EB Garamond Medium"/>
              <a:cs typeface="EB Garamond Medium"/>
              <a:sym typeface="EB Garamond Medium"/>
            </a:endParaRPr>
          </a:p>
        </p:txBody>
      </p:sp>
      <p:sp>
        <p:nvSpPr>
          <p:cNvPr id="583" name="Google Shape;583;p60"/>
          <p:cNvSpPr txBox="1"/>
          <p:nvPr/>
        </p:nvSpPr>
        <p:spPr>
          <a:xfrm>
            <a:off x="5032213" y="2185578"/>
            <a:ext cx="1991400" cy="2001900"/>
          </a:xfrm>
          <a:prstGeom prst="rect">
            <a:avLst/>
          </a:prstGeom>
          <a:noFill/>
          <a:ln>
            <a:noFill/>
          </a:ln>
        </p:spPr>
        <p:txBody>
          <a:bodyPr anchorCtr="0" anchor="t" bIns="91425" lIns="91425" spcFirstLastPara="1" rIns="91425" wrap="square" tIns="91425">
            <a:noAutofit/>
          </a:bodyPr>
          <a:lstStyle/>
          <a:p>
            <a:pPr indent="-304800" lvl="0" marL="365760" rtl="0" algn="l">
              <a:spcBef>
                <a:spcPts val="0"/>
              </a:spcBef>
              <a:spcAft>
                <a:spcPts val="0"/>
              </a:spcAft>
              <a:buClr>
                <a:schemeClr val="dk1"/>
              </a:buClr>
              <a:buSzPts val="1200"/>
              <a:buFont typeface="Cabin"/>
              <a:buChar char="●"/>
            </a:pPr>
            <a:r>
              <a:rPr lang="en" sz="1200">
                <a:solidFill>
                  <a:schemeClr val="dk1"/>
                </a:solidFill>
                <a:latin typeface="Cabin"/>
                <a:ea typeface="Cabin"/>
                <a:cs typeface="Cabin"/>
                <a:sym typeface="Cabin"/>
              </a:rPr>
              <a:t>Jupiter was named after a Roman god</a:t>
            </a:r>
            <a:endParaRPr sz="1200">
              <a:solidFill>
                <a:schemeClr val="dk1"/>
              </a:solidFill>
              <a:latin typeface="Cabin"/>
              <a:ea typeface="Cabin"/>
              <a:cs typeface="Cabin"/>
              <a:sym typeface="Cabin"/>
            </a:endParaRPr>
          </a:p>
          <a:p>
            <a:pPr indent="-304800" lvl="0" marL="365760" rtl="0" algn="l">
              <a:spcBef>
                <a:spcPts val="1000"/>
              </a:spcBef>
              <a:spcAft>
                <a:spcPts val="0"/>
              </a:spcAft>
              <a:buClr>
                <a:schemeClr val="dk1"/>
              </a:buClr>
              <a:buSzPts val="1200"/>
              <a:buFont typeface="Cabin"/>
              <a:buChar char="●"/>
            </a:pPr>
            <a:r>
              <a:rPr lang="en" sz="1200">
                <a:solidFill>
                  <a:schemeClr val="dk1"/>
                </a:solidFill>
                <a:latin typeface="Cabin"/>
                <a:ea typeface="Cabin"/>
                <a:cs typeface="Cabin"/>
                <a:sym typeface="Cabin"/>
              </a:rPr>
              <a:t>Saturn was named after a Roman god</a:t>
            </a:r>
            <a:endParaRPr sz="1200">
              <a:solidFill>
                <a:schemeClr val="dk1"/>
              </a:solidFill>
              <a:latin typeface="Cabin"/>
              <a:ea typeface="Cabin"/>
              <a:cs typeface="Cabin"/>
              <a:sym typeface="Cabin"/>
            </a:endParaRPr>
          </a:p>
          <a:p>
            <a:pPr indent="-304800" lvl="0" marL="365760" rtl="0" algn="l">
              <a:spcBef>
                <a:spcPts val="1000"/>
              </a:spcBef>
              <a:spcAft>
                <a:spcPts val="0"/>
              </a:spcAft>
              <a:buClr>
                <a:schemeClr val="dk1"/>
              </a:buClr>
              <a:buSzPts val="1200"/>
              <a:buFont typeface="Cabin"/>
              <a:buChar char="●"/>
            </a:pPr>
            <a:r>
              <a:rPr lang="en" sz="1200">
                <a:solidFill>
                  <a:schemeClr val="dk1"/>
                </a:solidFill>
                <a:latin typeface="Cabin"/>
                <a:ea typeface="Cabin"/>
                <a:cs typeface="Cabin"/>
                <a:sym typeface="Cabin"/>
              </a:rPr>
              <a:t>Neptune is far away from us</a:t>
            </a:r>
            <a:endParaRPr sz="1200">
              <a:solidFill>
                <a:schemeClr val="dk1"/>
              </a:solidFill>
              <a:latin typeface="Cabin"/>
              <a:ea typeface="Cabin"/>
              <a:cs typeface="Cabin"/>
              <a:sym typeface="Cabin"/>
            </a:endParaRPr>
          </a:p>
          <a:p>
            <a:pPr indent="-304800" lvl="0" marL="365760" rtl="0" algn="l">
              <a:spcBef>
                <a:spcPts val="1000"/>
              </a:spcBef>
              <a:spcAft>
                <a:spcPts val="0"/>
              </a:spcAft>
              <a:buClr>
                <a:schemeClr val="dk1"/>
              </a:buClr>
              <a:buSzPts val="1200"/>
              <a:buFont typeface="Cabin"/>
              <a:buChar char="●"/>
            </a:pPr>
            <a:r>
              <a:rPr lang="en" sz="1200">
                <a:solidFill>
                  <a:schemeClr val="dk1"/>
                </a:solidFill>
                <a:latin typeface="Cabin"/>
                <a:ea typeface="Cabin"/>
                <a:cs typeface="Cabin"/>
                <a:sym typeface="Cabin"/>
              </a:rPr>
              <a:t>Pluto is considered a dwarf planet</a:t>
            </a:r>
            <a:endParaRPr sz="1200">
              <a:solidFill>
                <a:schemeClr val="dk1"/>
              </a:solidFill>
              <a:latin typeface="Cabin"/>
              <a:ea typeface="Cabin"/>
              <a:cs typeface="Cabin"/>
              <a:sym typeface="Cabin"/>
            </a:endParaRPr>
          </a:p>
        </p:txBody>
      </p:sp>
      <p:sp>
        <p:nvSpPr>
          <p:cNvPr id="584" name="Google Shape;584;p60"/>
          <p:cNvSpPr txBox="1"/>
          <p:nvPr/>
        </p:nvSpPr>
        <p:spPr>
          <a:xfrm>
            <a:off x="3237238" y="3773255"/>
            <a:ext cx="914400" cy="370200"/>
          </a:xfrm>
          <a:prstGeom prst="rect">
            <a:avLst/>
          </a:prstGeom>
          <a:noFill/>
          <a:ln>
            <a:noFill/>
          </a:ln>
        </p:spPr>
        <p:txBody>
          <a:bodyPr anchorCtr="0" anchor="b" bIns="0" lIns="91425" spcFirstLastPara="1" rIns="91425" wrap="square" tIns="91425">
            <a:noAutofit/>
          </a:bodyPr>
          <a:lstStyle/>
          <a:p>
            <a:pPr indent="0" lvl="0" marL="0" rtl="0" algn="ctr">
              <a:lnSpc>
                <a:spcPct val="100000"/>
              </a:lnSpc>
              <a:spcBef>
                <a:spcPts val="0"/>
              </a:spcBef>
              <a:spcAft>
                <a:spcPts val="0"/>
              </a:spcAft>
              <a:buNone/>
            </a:pPr>
            <a:r>
              <a:rPr lang="en" sz="2600">
                <a:solidFill>
                  <a:schemeClr val="dk1"/>
                </a:solidFill>
                <a:latin typeface="EB Garamond Medium"/>
                <a:ea typeface="EB Garamond Medium"/>
                <a:cs typeface="EB Garamond Medium"/>
                <a:sym typeface="EB Garamond Medium"/>
              </a:rPr>
              <a:t>50%</a:t>
            </a:r>
            <a:endParaRPr sz="2600">
              <a:solidFill>
                <a:schemeClr val="dk1"/>
              </a:solidFill>
              <a:latin typeface="EB Garamond Medium"/>
              <a:ea typeface="EB Garamond Medium"/>
              <a:cs typeface="EB Garamond Medium"/>
              <a:sym typeface="EB Garamond Medium"/>
            </a:endParaRPr>
          </a:p>
        </p:txBody>
      </p:sp>
      <p:sp>
        <p:nvSpPr>
          <p:cNvPr id="585" name="Google Shape;585;p60"/>
          <p:cNvSpPr txBox="1"/>
          <p:nvPr/>
        </p:nvSpPr>
        <p:spPr>
          <a:xfrm>
            <a:off x="7229888" y="3773255"/>
            <a:ext cx="914400" cy="370200"/>
          </a:xfrm>
          <a:prstGeom prst="rect">
            <a:avLst/>
          </a:prstGeom>
          <a:noFill/>
          <a:ln>
            <a:noFill/>
          </a:ln>
        </p:spPr>
        <p:txBody>
          <a:bodyPr anchorCtr="0" anchor="b" bIns="0" lIns="91425" spcFirstLastPara="1" rIns="91425" wrap="square" tIns="91425">
            <a:noAutofit/>
          </a:bodyPr>
          <a:lstStyle/>
          <a:p>
            <a:pPr indent="0" lvl="0" marL="0" rtl="0" algn="ctr">
              <a:lnSpc>
                <a:spcPct val="100000"/>
              </a:lnSpc>
              <a:spcBef>
                <a:spcPts val="0"/>
              </a:spcBef>
              <a:spcAft>
                <a:spcPts val="0"/>
              </a:spcAft>
              <a:buNone/>
            </a:pPr>
            <a:r>
              <a:rPr lang="en" sz="2600">
                <a:solidFill>
                  <a:schemeClr val="dk1"/>
                </a:solidFill>
                <a:latin typeface="EB Garamond Medium"/>
                <a:ea typeface="EB Garamond Medium"/>
                <a:cs typeface="EB Garamond Medium"/>
                <a:sym typeface="EB Garamond Medium"/>
              </a:rPr>
              <a:t>60%</a:t>
            </a:r>
            <a:endParaRPr sz="2600">
              <a:solidFill>
                <a:schemeClr val="dk1"/>
              </a:solidFill>
              <a:latin typeface="EB Garamond Medium"/>
              <a:ea typeface="EB Garamond Medium"/>
              <a:cs typeface="EB Garamond Medium"/>
              <a:sym typeface="EB Garamond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08" name="Shape 208"/>
        <p:cNvGrpSpPr/>
        <p:nvPr/>
      </p:nvGrpSpPr>
      <p:grpSpPr>
        <a:xfrm>
          <a:off x="0" y="0"/>
          <a:ext cx="0" cy="0"/>
          <a:chOff x="0" y="0"/>
          <a:chExt cx="0" cy="0"/>
        </a:xfrm>
      </p:grpSpPr>
      <p:sp>
        <p:nvSpPr>
          <p:cNvPr id="209" name="Google Shape;209;p34"/>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10" name="Google Shape;210;p34"/>
          <p:cNvSpPr txBox="1"/>
          <p:nvPr>
            <p:ph idx="2" type="title"/>
          </p:nvPr>
        </p:nvSpPr>
        <p:spPr>
          <a:xfrm>
            <a:off x="1505375" y="1534725"/>
            <a:ext cx="734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1" name="Google Shape;211;p34"/>
          <p:cNvSpPr txBox="1"/>
          <p:nvPr>
            <p:ph idx="3" type="title"/>
          </p:nvPr>
        </p:nvSpPr>
        <p:spPr>
          <a:xfrm>
            <a:off x="1505375" y="3150377"/>
            <a:ext cx="734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2" name="Google Shape;212;p34"/>
          <p:cNvSpPr txBox="1"/>
          <p:nvPr>
            <p:ph idx="4" type="title"/>
          </p:nvPr>
        </p:nvSpPr>
        <p:spPr>
          <a:xfrm>
            <a:off x="4204647" y="1534725"/>
            <a:ext cx="734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3" name="Google Shape;213;p34"/>
          <p:cNvSpPr txBox="1"/>
          <p:nvPr>
            <p:ph idx="5" type="title"/>
          </p:nvPr>
        </p:nvSpPr>
        <p:spPr>
          <a:xfrm>
            <a:off x="4204647" y="3150377"/>
            <a:ext cx="734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4" name="Google Shape;214;p34"/>
          <p:cNvSpPr txBox="1"/>
          <p:nvPr>
            <p:ph idx="6" type="title"/>
          </p:nvPr>
        </p:nvSpPr>
        <p:spPr>
          <a:xfrm>
            <a:off x="6903925" y="1534725"/>
            <a:ext cx="734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5" name="Google Shape;215;p34"/>
          <p:cNvSpPr txBox="1"/>
          <p:nvPr>
            <p:ph idx="7" type="title"/>
          </p:nvPr>
        </p:nvSpPr>
        <p:spPr>
          <a:xfrm>
            <a:off x="6903925" y="3150377"/>
            <a:ext cx="734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16" name="Google Shape;216;p34"/>
          <p:cNvSpPr txBox="1"/>
          <p:nvPr>
            <p:ph idx="1" type="subTitle"/>
          </p:nvPr>
        </p:nvSpPr>
        <p:spPr>
          <a:xfrm>
            <a:off x="720000" y="21659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7" name="Google Shape;217;p34"/>
          <p:cNvSpPr txBox="1"/>
          <p:nvPr>
            <p:ph idx="8" type="subTitle"/>
          </p:nvPr>
        </p:nvSpPr>
        <p:spPr>
          <a:xfrm>
            <a:off x="3419271" y="21659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8" name="Google Shape;218;p34"/>
          <p:cNvSpPr txBox="1"/>
          <p:nvPr>
            <p:ph idx="9" type="subTitle"/>
          </p:nvPr>
        </p:nvSpPr>
        <p:spPr>
          <a:xfrm>
            <a:off x="6118549" y="21659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 name="Google Shape;219;p34"/>
          <p:cNvSpPr txBox="1"/>
          <p:nvPr>
            <p:ph idx="13" type="subTitle"/>
          </p:nvPr>
        </p:nvSpPr>
        <p:spPr>
          <a:xfrm>
            <a:off x="720000" y="3781675"/>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20" name="Google Shape;220;p34"/>
          <p:cNvSpPr txBox="1"/>
          <p:nvPr>
            <p:ph idx="14" type="subTitle"/>
          </p:nvPr>
        </p:nvSpPr>
        <p:spPr>
          <a:xfrm>
            <a:off x="3419271" y="3781675"/>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21" name="Google Shape;221;p34"/>
          <p:cNvSpPr txBox="1"/>
          <p:nvPr>
            <p:ph idx="15" type="subTitle"/>
          </p:nvPr>
        </p:nvSpPr>
        <p:spPr>
          <a:xfrm>
            <a:off x="6118549" y="3781675"/>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61"/>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Severity per symptom</a:t>
            </a:r>
            <a:endParaRPr/>
          </a:p>
        </p:txBody>
      </p:sp>
      <p:sp>
        <p:nvSpPr>
          <p:cNvPr id="591" name="Google Shape;591;p61"/>
          <p:cNvSpPr txBox="1"/>
          <p:nvPr/>
        </p:nvSpPr>
        <p:spPr>
          <a:xfrm>
            <a:off x="981900" y="4270575"/>
            <a:ext cx="7180200" cy="22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bin"/>
                <a:ea typeface="Cabin"/>
                <a:cs typeface="Cabin"/>
                <a:sym typeface="Cabin"/>
              </a:rPr>
              <a:t>Follow the link in the graph to modify its data and then paste the new one here. </a:t>
            </a:r>
            <a:r>
              <a:rPr b="1" lang="en" sz="1000" u="sng">
                <a:solidFill>
                  <a:schemeClr val="dk1"/>
                </a:solidFill>
                <a:latin typeface="Cabin"/>
                <a:ea typeface="Cabin"/>
                <a:cs typeface="Cabin"/>
                <a:sym typeface="Cabin"/>
                <a:hlinkClick r:id="rId3">
                  <a:extLst>
                    <a:ext uri="{A12FA001-AC4F-418D-AE19-62706E023703}">
                      <ahyp:hlinkClr val="tx"/>
                    </a:ext>
                  </a:extLst>
                </a:hlinkClick>
              </a:rPr>
              <a:t>For more info, click here</a:t>
            </a:r>
            <a:endParaRPr b="1" sz="1000" u="sng">
              <a:solidFill>
                <a:schemeClr val="dk1"/>
              </a:solidFill>
              <a:latin typeface="Cabin"/>
              <a:ea typeface="Cabin"/>
              <a:cs typeface="Cabin"/>
              <a:sym typeface="Cabin"/>
            </a:endParaRPr>
          </a:p>
        </p:txBody>
      </p:sp>
      <p:sp>
        <p:nvSpPr>
          <p:cNvPr id="592" name="Google Shape;592;p61"/>
          <p:cNvSpPr txBox="1"/>
          <p:nvPr/>
        </p:nvSpPr>
        <p:spPr>
          <a:xfrm>
            <a:off x="1386711" y="1503525"/>
            <a:ext cx="28062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Symptom 1</a:t>
            </a:r>
            <a:endParaRPr sz="2200">
              <a:solidFill>
                <a:schemeClr val="dk1"/>
              </a:solidFill>
              <a:latin typeface="EB Garamond Medium"/>
              <a:ea typeface="EB Garamond Medium"/>
              <a:cs typeface="EB Garamond Medium"/>
              <a:sym typeface="EB Garamond Medium"/>
            </a:endParaRPr>
          </a:p>
        </p:txBody>
      </p:sp>
      <p:sp>
        <p:nvSpPr>
          <p:cNvPr id="593" name="Google Shape;593;p61"/>
          <p:cNvSpPr/>
          <p:nvPr/>
        </p:nvSpPr>
        <p:spPr>
          <a:xfrm>
            <a:off x="1127205" y="2166121"/>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1"/>
          <p:cNvSpPr/>
          <p:nvPr/>
        </p:nvSpPr>
        <p:spPr>
          <a:xfrm>
            <a:off x="1127205" y="2828721"/>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61"/>
          <p:cNvSpPr/>
          <p:nvPr/>
        </p:nvSpPr>
        <p:spPr>
          <a:xfrm>
            <a:off x="1127212" y="3497486"/>
            <a:ext cx="1833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1"/>
          <p:cNvSpPr/>
          <p:nvPr/>
        </p:nvSpPr>
        <p:spPr>
          <a:xfrm>
            <a:off x="1127205" y="1503533"/>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1"/>
          <p:cNvSpPr txBox="1"/>
          <p:nvPr/>
        </p:nvSpPr>
        <p:spPr>
          <a:xfrm>
            <a:off x="1386711" y="2166113"/>
            <a:ext cx="28062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Symptom 2</a:t>
            </a:r>
            <a:endParaRPr sz="2200">
              <a:solidFill>
                <a:schemeClr val="dk1"/>
              </a:solidFill>
              <a:latin typeface="EB Garamond Medium"/>
              <a:ea typeface="EB Garamond Medium"/>
              <a:cs typeface="EB Garamond Medium"/>
              <a:sym typeface="EB Garamond Medium"/>
            </a:endParaRPr>
          </a:p>
        </p:txBody>
      </p:sp>
      <p:sp>
        <p:nvSpPr>
          <p:cNvPr id="598" name="Google Shape;598;p61"/>
          <p:cNvSpPr txBox="1"/>
          <p:nvPr/>
        </p:nvSpPr>
        <p:spPr>
          <a:xfrm>
            <a:off x="1386711" y="2831788"/>
            <a:ext cx="28062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Symptom 3</a:t>
            </a:r>
            <a:endParaRPr sz="2200">
              <a:solidFill>
                <a:schemeClr val="dk1"/>
              </a:solidFill>
              <a:latin typeface="EB Garamond Medium"/>
              <a:ea typeface="EB Garamond Medium"/>
              <a:cs typeface="EB Garamond Medium"/>
              <a:sym typeface="EB Garamond Medium"/>
            </a:endParaRPr>
          </a:p>
        </p:txBody>
      </p:sp>
      <p:sp>
        <p:nvSpPr>
          <p:cNvPr id="599" name="Google Shape;599;p61"/>
          <p:cNvSpPr txBox="1"/>
          <p:nvPr/>
        </p:nvSpPr>
        <p:spPr>
          <a:xfrm>
            <a:off x="1386711" y="3497463"/>
            <a:ext cx="28062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Symptom 4</a:t>
            </a:r>
            <a:endParaRPr sz="2200">
              <a:solidFill>
                <a:schemeClr val="dk1"/>
              </a:solidFill>
              <a:latin typeface="EB Garamond Medium"/>
              <a:ea typeface="EB Garamond Medium"/>
              <a:cs typeface="EB Garamond Medium"/>
              <a:sym typeface="EB Garamond Medium"/>
            </a:endParaRPr>
          </a:p>
        </p:txBody>
      </p:sp>
      <p:pic>
        <p:nvPicPr>
          <p:cNvPr id="600" name="Google Shape;600;p61">
            <a:hlinkClick r:id="rId4"/>
          </p:cNvPr>
          <p:cNvPicPr preferRelativeResize="0"/>
          <p:nvPr/>
        </p:nvPicPr>
        <p:blipFill>
          <a:blip r:embed="rId5">
            <a:alphaModFix/>
          </a:blip>
          <a:stretch>
            <a:fillRect/>
          </a:stretch>
        </p:blipFill>
        <p:spPr>
          <a:xfrm>
            <a:off x="3646936" y="1384063"/>
            <a:ext cx="4369858" cy="261464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62"/>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benefits of this therapy</a:t>
            </a:r>
            <a:endParaRPr/>
          </a:p>
        </p:txBody>
      </p:sp>
      <p:sp>
        <p:nvSpPr>
          <p:cNvPr id="606" name="Google Shape;606;p62"/>
          <p:cNvSpPr/>
          <p:nvPr/>
        </p:nvSpPr>
        <p:spPr>
          <a:xfrm>
            <a:off x="2678175" y="1338175"/>
            <a:ext cx="1829400" cy="6540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Increased Self-Esteem</a:t>
            </a:r>
            <a:endParaRPr>
              <a:latin typeface="EB Garamond Medium"/>
              <a:ea typeface="EB Garamond Medium"/>
              <a:cs typeface="EB Garamond Medium"/>
              <a:sym typeface="EB Garamond Medium"/>
            </a:endParaRPr>
          </a:p>
        </p:txBody>
      </p:sp>
      <p:sp>
        <p:nvSpPr>
          <p:cNvPr id="607" name="Google Shape;607;p62"/>
          <p:cNvSpPr/>
          <p:nvPr/>
        </p:nvSpPr>
        <p:spPr>
          <a:xfrm>
            <a:off x="720000" y="1338175"/>
            <a:ext cx="1829400" cy="6540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Emotional Regulation</a:t>
            </a:r>
            <a:endParaRPr>
              <a:latin typeface="EB Garamond Medium"/>
              <a:ea typeface="EB Garamond Medium"/>
              <a:cs typeface="EB Garamond Medium"/>
              <a:sym typeface="EB Garamond Medium"/>
            </a:endParaRPr>
          </a:p>
        </p:txBody>
      </p:sp>
      <p:sp>
        <p:nvSpPr>
          <p:cNvPr id="608" name="Google Shape;608;p62"/>
          <p:cNvSpPr/>
          <p:nvPr/>
        </p:nvSpPr>
        <p:spPr>
          <a:xfrm>
            <a:off x="4636350" y="1338175"/>
            <a:ext cx="1829400" cy="6540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Enhanced Communication Skills</a:t>
            </a:r>
            <a:endParaRPr>
              <a:latin typeface="EB Garamond Medium"/>
              <a:ea typeface="EB Garamond Medium"/>
              <a:cs typeface="EB Garamond Medium"/>
              <a:sym typeface="EB Garamond Medium"/>
            </a:endParaRPr>
          </a:p>
        </p:txBody>
      </p:sp>
      <p:sp>
        <p:nvSpPr>
          <p:cNvPr id="609" name="Google Shape;609;p62"/>
          <p:cNvSpPr/>
          <p:nvPr/>
        </p:nvSpPr>
        <p:spPr>
          <a:xfrm>
            <a:off x="720000" y="2118150"/>
            <a:ext cx="1829400" cy="1421100"/>
          </a:xfrm>
          <a:prstGeom prst="rect">
            <a:avLst/>
          </a:prstGeom>
          <a:noFill/>
          <a:ln cap="flat" cmpd="sng" w="19050">
            <a:solidFill>
              <a:schemeClr val="lt2"/>
            </a:solidFill>
            <a:prstDash val="solid"/>
            <a:round/>
            <a:headEnd len="sm" w="sm" type="none"/>
            <a:tailEnd len="sm" w="sm" type="none"/>
          </a:ln>
        </p:spPr>
        <p:txBody>
          <a:bodyPr anchorCtr="0" anchor="t" bIns="91425" lIns="91425" spcFirstLastPara="1" rIns="91425" wrap="square" tIns="91425">
            <a:noAutofit/>
          </a:bodyPr>
          <a:lstStyle/>
          <a:p>
            <a:pPr indent="-154940" lvl="0" marL="182880" rtl="0" algn="l">
              <a:spcBef>
                <a:spcPts val="0"/>
              </a:spcBef>
              <a:spcAft>
                <a:spcPts val="0"/>
              </a:spcAft>
              <a:buClr>
                <a:srgbClr val="191919"/>
              </a:buClr>
              <a:buSzPts val="1000"/>
              <a:buFont typeface="Cabin"/>
              <a:buChar char="●"/>
            </a:pPr>
            <a:r>
              <a:rPr b="1" lang="en" sz="1000">
                <a:solidFill>
                  <a:srgbClr val="191919"/>
                </a:solidFill>
                <a:latin typeface="Cabin"/>
                <a:ea typeface="Cabin"/>
                <a:cs typeface="Cabin"/>
                <a:sym typeface="Cabin"/>
              </a:rPr>
              <a:t>Decreased Anxiety: </a:t>
            </a:r>
            <a:r>
              <a:rPr lang="en" sz="1000">
                <a:solidFill>
                  <a:srgbClr val="191919"/>
                </a:solidFill>
                <a:latin typeface="Cabin"/>
                <a:ea typeface="Cabin"/>
                <a:cs typeface="Cabin"/>
                <a:sym typeface="Cabin"/>
              </a:rPr>
              <a:t>Equine therapy reduces anxiety for better stress coping.</a:t>
            </a:r>
            <a:endParaRPr sz="1000">
              <a:solidFill>
                <a:srgbClr val="191919"/>
              </a:solidFill>
              <a:latin typeface="Cabin"/>
              <a:ea typeface="Cabin"/>
              <a:cs typeface="Cabin"/>
              <a:sym typeface="Cabin"/>
            </a:endParaRPr>
          </a:p>
          <a:p>
            <a:pPr indent="-154940" lvl="0" marL="182880" rtl="0" algn="l">
              <a:spcBef>
                <a:spcPts val="0"/>
              </a:spcBef>
              <a:spcAft>
                <a:spcPts val="0"/>
              </a:spcAft>
              <a:buClr>
                <a:srgbClr val="191919"/>
              </a:buClr>
              <a:buSzPts val="1000"/>
              <a:buFont typeface="Cabin"/>
              <a:buChar char="●"/>
            </a:pPr>
            <a:r>
              <a:rPr b="1" lang="en" sz="1000">
                <a:solidFill>
                  <a:srgbClr val="191919"/>
                </a:solidFill>
                <a:latin typeface="Cabin"/>
                <a:ea typeface="Cabin"/>
                <a:cs typeface="Cabin"/>
                <a:sym typeface="Cabin"/>
              </a:rPr>
              <a:t>Improved Mood:</a:t>
            </a:r>
            <a:r>
              <a:rPr lang="en" sz="1000">
                <a:solidFill>
                  <a:srgbClr val="191919"/>
                </a:solidFill>
                <a:latin typeface="Cabin"/>
                <a:ea typeface="Cabin"/>
                <a:cs typeface="Cabin"/>
                <a:sym typeface="Cabin"/>
              </a:rPr>
              <a:t> Interacting with horses uplifts and enhances emotional well-being.</a:t>
            </a:r>
            <a:endParaRPr sz="1000">
              <a:solidFill>
                <a:srgbClr val="191919"/>
              </a:solidFill>
              <a:latin typeface="Cabin"/>
              <a:ea typeface="Cabin"/>
              <a:cs typeface="Cabin"/>
              <a:sym typeface="Cabin"/>
            </a:endParaRPr>
          </a:p>
        </p:txBody>
      </p:sp>
      <p:cxnSp>
        <p:nvCxnSpPr>
          <p:cNvPr id="610" name="Google Shape;610;p62"/>
          <p:cNvCxnSpPr>
            <a:stCxn id="607" idx="2"/>
            <a:endCxn id="609" idx="0"/>
          </p:cNvCxnSpPr>
          <p:nvPr/>
        </p:nvCxnSpPr>
        <p:spPr>
          <a:xfrm flipH="1" rot="-5400000">
            <a:off x="1572000" y="2054875"/>
            <a:ext cx="126000" cy="600"/>
          </a:xfrm>
          <a:prstGeom prst="bentConnector3">
            <a:avLst>
              <a:gd fmla="val 49990" name="adj1"/>
            </a:avLst>
          </a:prstGeom>
          <a:noFill/>
          <a:ln cap="flat" cmpd="sng" w="19050">
            <a:solidFill>
              <a:schemeClr val="lt2"/>
            </a:solidFill>
            <a:prstDash val="solid"/>
            <a:round/>
            <a:headEnd len="med" w="med" type="none"/>
            <a:tailEnd len="med" w="med" type="none"/>
          </a:ln>
        </p:spPr>
      </p:cxnSp>
      <p:cxnSp>
        <p:nvCxnSpPr>
          <p:cNvPr id="611" name="Google Shape;611;p62"/>
          <p:cNvCxnSpPr>
            <a:stCxn id="606" idx="2"/>
            <a:endCxn id="612" idx="0"/>
          </p:cNvCxnSpPr>
          <p:nvPr/>
        </p:nvCxnSpPr>
        <p:spPr>
          <a:xfrm flipH="1" rot="-5400000">
            <a:off x="3530175" y="2054875"/>
            <a:ext cx="126000" cy="600"/>
          </a:xfrm>
          <a:prstGeom prst="bentConnector3">
            <a:avLst>
              <a:gd fmla="val 49990" name="adj1"/>
            </a:avLst>
          </a:prstGeom>
          <a:noFill/>
          <a:ln cap="flat" cmpd="sng" w="19050">
            <a:solidFill>
              <a:schemeClr val="lt2"/>
            </a:solidFill>
            <a:prstDash val="solid"/>
            <a:round/>
            <a:headEnd len="med" w="med" type="none"/>
            <a:tailEnd len="med" w="med" type="none"/>
          </a:ln>
        </p:spPr>
      </p:cxnSp>
      <p:sp>
        <p:nvSpPr>
          <p:cNvPr id="612" name="Google Shape;612;p62"/>
          <p:cNvSpPr/>
          <p:nvPr/>
        </p:nvSpPr>
        <p:spPr>
          <a:xfrm>
            <a:off x="2678177" y="2118150"/>
            <a:ext cx="1829400" cy="1421100"/>
          </a:xfrm>
          <a:prstGeom prst="rect">
            <a:avLst/>
          </a:prstGeom>
          <a:noFill/>
          <a:ln cap="flat" cmpd="sng" w="19050">
            <a:solidFill>
              <a:schemeClr val="lt2"/>
            </a:solidFill>
            <a:prstDash val="solid"/>
            <a:round/>
            <a:headEnd len="sm" w="sm" type="none"/>
            <a:tailEnd len="sm" w="sm" type="none"/>
          </a:ln>
        </p:spPr>
        <p:txBody>
          <a:bodyPr anchorCtr="0" anchor="t" bIns="91425" lIns="91425" spcFirstLastPara="1" rIns="91425" wrap="square" tIns="91425">
            <a:noAutofit/>
          </a:bodyPr>
          <a:lstStyle/>
          <a:p>
            <a:pPr indent="-154940" lvl="0" marL="182880" rtl="0" algn="l">
              <a:spcBef>
                <a:spcPts val="0"/>
              </a:spcBef>
              <a:spcAft>
                <a:spcPts val="0"/>
              </a:spcAft>
              <a:buClr>
                <a:srgbClr val="191919"/>
              </a:buClr>
              <a:buSzPts val="1000"/>
              <a:buFont typeface="Cabin"/>
              <a:buChar char="●"/>
            </a:pPr>
            <a:r>
              <a:rPr b="1" lang="en" sz="1000">
                <a:solidFill>
                  <a:srgbClr val="191919"/>
                </a:solidFill>
                <a:latin typeface="Cabin"/>
                <a:ea typeface="Cabin"/>
                <a:cs typeface="Cabin"/>
                <a:sym typeface="Cabin"/>
              </a:rPr>
              <a:t>Sense of Accomplishment:</a:t>
            </a:r>
            <a:r>
              <a:rPr lang="en" sz="1000">
                <a:solidFill>
                  <a:srgbClr val="191919"/>
                </a:solidFill>
                <a:latin typeface="Cabin"/>
                <a:ea typeface="Cabin"/>
                <a:cs typeface="Cabin"/>
                <a:sym typeface="Cabin"/>
              </a:rPr>
              <a:t> Tasks with horses boost self-esteem.</a:t>
            </a:r>
            <a:endParaRPr sz="1000">
              <a:solidFill>
                <a:srgbClr val="191919"/>
              </a:solidFill>
              <a:latin typeface="Cabin"/>
              <a:ea typeface="Cabin"/>
              <a:cs typeface="Cabin"/>
              <a:sym typeface="Cabin"/>
            </a:endParaRPr>
          </a:p>
          <a:p>
            <a:pPr indent="-154940" lvl="0" marL="182880" rtl="0" algn="l">
              <a:spcBef>
                <a:spcPts val="0"/>
              </a:spcBef>
              <a:spcAft>
                <a:spcPts val="0"/>
              </a:spcAft>
              <a:buClr>
                <a:srgbClr val="191919"/>
              </a:buClr>
              <a:buSzPts val="1000"/>
              <a:buFont typeface="Cabin"/>
              <a:buChar char="●"/>
            </a:pPr>
            <a:r>
              <a:rPr b="1" lang="en" sz="1000">
                <a:solidFill>
                  <a:srgbClr val="191919"/>
                </a:solidFill>
                <a:latin typeface="Cabin"/>
                <a:ea typeface="Cabin"/>
                <a:cs typeface="Cabin"/>
                <a:sym typeface="Cabin"/>
              </a:rPr>
              <a:t>Positive Self-Image: </a:t>
            </a:r>
            <a:r>
              <a:rPr lang="en" sz="1000">
                <a:solidFill>
                  <a:srgbClr val="191919"/>
                </a:solidFill>
                <a:latin typeface="Cabin"/>
                <a:ea typeface="Cabin"/>
                <a:cs typeface="Cabin"/>
                <a:sym typeface="Cabin"/>
              </a:rPr>
              <a:t>Connecting with horses improves self-perception.</a:t>
            </a:r>
            <a:endParaRPr sz="1000">
              <a:solidFill>
                <a:srgbClr val="191919"/>
              </a:solidFill>
              <a:latin typeface="Cabin"/>
              <a:ea typeface="Cabin"/>
              <a:cs typeface="Cabin"/>
              <a:sym typeface="Cabin"/>
            </a:endParaRPr>
          </a:p>
        </p:txBody>
      </p:sp>
      <p:sp>
        <p:nvSpPr>
          <p:cNvPr id="613" name="Google Shape;613;p62"/>
          <p:cNvSpPr/>
          <p:nvPr/>
        </p:nvSpPr>
        <p:spPr>
          <a:xfrm>
            <a:off x="6594525" y="1338175"/>
            <a:ext cx="1829400" cy="6540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EB Garamond Medium"/>
                <a:ea typeface="EB Garamond Medium"/>
                <a:cs typeface="EB Garamond Medium"/>
                <a:sym typeface="EB Garamond Medium"/>
              </a:rPr>
              <a:t>Stress Reduction</a:t>
            </a:r>
            <a:endParaRPr>
              <a:latin typeface="EB Garamond Medium"/>
              <a:ea typeface="EB Garamond Medium"/>
              <a:cs typeface="EB Garamond Medium"/>
              <a:sym typeface="EB Garamond Medium"/>
            </a:endParaRPr>
          </a:p>
        </p:txBody>
      </p:sp>
      <p:cxnSp>
        <p:nvCxnSpPr>
          <p:cNvPr id="614" name="Google Shape;614;p62"/>
          <p:cNvCxnSpPr>
            <a:stCxn id="613" idx="2"/>
            <a:endCxn id="615" idx="0"/>
          </p:cNvCxnSpPr>
          <p:nvPr/>
        </p:nvCxnSpPr>
        <p:spPr>
          <a:xfrm flipH="1" rot="-5400000">
            <a:off x="7446525" y="2054875"/>
            <a:ext cx="126000" cy="600"/>
          </a:xfrm>
          <a:prstGeom prst="bentConnector3">
            <a:avLst>
              <a:gd fmla="val 49990" name="adj1"/>
            </a:avLst>
          </a:prstGeom>
          <a:noFill/>
          <a:ln cap="flat" cmpd="sng" w="19050">
            <a:solidFill>
              <a:schemeClr val="lt2"/>
            </a:solidFill>
            <a:prstDash val="solid"/>
            <a:round/>
            <a:headEnd len="med" w="med" type="none"/>
            <a:tailEnd len="med" w="med" type="none"/>
          </a:ln>
        </p:spPr>
      </p:cxnSp>
      <p:sp>
        <p:nvSpPr>
          <p:cNvPr id="615" name="Google Shape;615;p62"/>
          <p:cNvSpPr/>
          <p:nvPr/>
        </p:nvSpPr>
        <p:spPr>
          <a:xfrm>
            <a:off x="6594532" y="2118150"/>
            <a:ext cx="1829400" cy="1421100"/>
          </a:xfrm>
          <a:prstGeom prst="rect">
            <a:avLst/>
          </a:prstGeom>
          <a:noFill/>
          <a:ln cap="flat" cmpd="sng" w="19050">
            <a:solidFill>
              <a:schemeClr val="lt2"/>
            </a:solidFill>
            <a:prstDash val="solid"/>
            <a:round/>
            <a:headEnd len="sm" w="sm" type="none"/>
            <a:tailEnd len="sm" w="sm" type="none"/>
          </a:ln>
        </p:spPr>
        <p:txBody>
          <a:bodyPr anchorCtr="0" anchor="t" bIns="91425" lIns="91425" spcFirstLastPara="1" rIns="91425" wrap="square" tIns="91425">
            <a:noAutofit/>
          </a:bodyPr>
          <a:lstStyle/>
          <a:p>
            <a:pPr indent="-154940" lvl="0" marL="182880" rtl="0" algn="l">
              <a:spcBef>
                <a:spcPts val="0"/>
              </a:spcBef>
              <a:spcAft>
                <a:spcPts val="0"/>
              </a:spcAft>
              <a:buClr>
                <a:srgbClr val="191919"/>
              </a:buClr>
              <a:buSzPts val="1000"/>
              <a:buFont typeface="Cabin"/>
              <a:buChar char="●"/>
            </a:pPr>
            <a:r>
              <a:rPr b="1" lang="en" sz="1000">
                <a:solidFill>
                  <a:srgbClr val="191919"/>
                </a:solidFill>
                <a:latin typeface="Cabin"/>
                <a:ea typeface="Cabin"/>
                <a:cs typeface="Cabin"/>
                <a:sym typeface="Cabin"/>
              </a:rPr>
              <a:t>Lowered Cortisol Levels:</a:t>
            </a:r>
            <a:r>
              <a:rPr lang="en" sz="1000">
                <a:solidFill>
                  <a:srgbClr val="191919"/>
                </a:solidFill>
                <a:latin typeface="Cabin"/>
                <a:ea typeface="Cabin"/>
                <a:cs typeface="Cabin"/>
                <a:sym typeface="Cabin"/>
              </a:rPr>
              <a:t> Equine therapy reduces cortisol, alleviating stress.</a:t>
            </a:r>
            <a:endParaRPr sz="1000">
              <a:solidFill>
                <a:srgbClr val="191919"/>
              </a:solidFill>
              <a:latin typeface="Cabin"/>
              <a:ea typeface="Cabin"/>
              <a:cs typeface="Cabin"/>
              <a:sym typeface="Cabin"/>
            </a:endParaRPr>
          </a:p>
          <a:p>
            <a:pPr indent="-154940" lvl="0" marL="182880" rtl="0" algn="l">
              <a:spcBef>
                <a:spcPts val="0"/>
              </a:spcBef>
              <a:spcAft>
                <a:spcPts val="0"/>
              </a:spcAft>
              <a:buClr>
                <a:srgbClr val="191919"/>
              </a:buClr>
              <a:buSzPts val="1000"/>
              <a:buFont typeface="Cabin"/>
              <a:buChar char="●"/>
            </a:pPr>
            <a:r>
              <a:rPr b="1" lang="en" sz="1000">
                <a:solidFill>
                  <a:srgbClr val="191919"/>
                </a:solidFill>
                <a:latin typeface="Cabin"/>
                <a:ea typeface="Cabin"/>
                <a:cs typeface="Cabin"/>
                <a:sym typeface="Cabin"/>
              </a:rPr>
              <a:t>Improved Sleep: </a:t>
            </a:r>
            <a:r>
              <a:rPr lang="en" sz="1000">
                <a:solidFill>
                  <a:srgbClr val="191919"/>
                </a:solidFill>
                <a:latin typeface="Cabin"/>
                <a:ea typeface="Cabin"/>
                <a:cs typeface="Cabin"/>
                <a:sym typeface="Cabin"/>
              </a:rPr>
              <a:t>Participation leads to better sleep, contributing to stress relief.</a:t>
            </a:r>
            <a:endParaRPr sz="1000">
              <a:solidFill>
                <a:srgbClr val="191919"/>
              </a:solidFill>
              <a:latin typeface="Cabin"/>
              <a:ea typeface="Cabin"/>
              <a:cs typeface="Cabin"/>
              <a:sym typeface="Cabin"/>
            </a:endParaRPr>
          </a:p>
        </p:txBody>
      </p:sp>
      <p:sp>
        <p:nvSpPr>
          <p:cNvPr id="616" name="Google Shape;616;p62"/>
          <p:cNvSpPr/>
          <p:nvPr/>
        </p:nvSpPr>
        <p:spPr>
          <a:xfrm>
            <a:off x="720000" y="3855950"/>
            <a:ext cx="7704000" cy="605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Cabin"/>
                <a:ea typeface="Cabin"/>
                <a:cs typeface="Cabin"/>
                <a:sym typeface="Cabin"/>
              </a:rPr>
              <a:t>In brief, </a:t>
            </a:r>
            <a:r>
              <a:rPr b="1" lang="en" sz="1000">
                <a:latin typeface="Cabin"/>
                <a:ea typeface="Cabin"/>
                <a:cs typeface="Cabin"/>
                <a:sym typeface="Cabin"/>
              </a:rPr>
              <a:t>equine therapy</a:t>
            </a:r>
            <a:r>
              <a:rPr lang="en" sz="1000">
                <a:latin typeface="Cabin"/>
                <a:ea typeface="Cabin"/>
                <a:cs typeface="Cabin"/>
                <a:sym typeface="Cabin"/>
              </a:rPr>
              <a:t> offers holistic benefits, promoting emotional well-being, self-esteem, and improved communication. Its stress-reducing effects and unique sense of accomplishment make it a transformative and enduring modality for positive change.</a:t>
            </a:r>
            <a:endParaRPr sz="1000">
              <a:latin typeface="Cabin"/>
              <a:ea typeface="Cabin"/>
              <a:cs typeface="Cabin"/>
              <a:sym typeface="Cabin"/>
            </a:endParaRPr>
          </a:p>
        </p:txBody>
      </p:sp>
      <p:cxnSp>
        <p:nvCxnSpPr>
          <p:cNvPr id="617" name="Google Shape;617;p62"/>
          <p:cNvCxnSpPr>
            <a:stCxn id="615" idx="2"/>
            <a:endCxn id="616" idx="0"/>
          </p:cNvCxnSpPr>
          <p:nvPr/>
        </p:nvCxnSpPr>
        <p:spPr>
          <a:xfrm rot="5400000">
            <a:off x="5882182" y="2229000"/>
            <a:ext cx="316800" cy="2937300"/>
          </a:xfrm>
          <a:prstGeom prst="bentConnector3">
            <a:avLst>
              <a:gd fmla="val 49984" name="adj1"/>
            </a:avLst>
          </a:prstGeom>
          <a:noFill/>
          <a:ln cap="flat" cmpd="sng" w="19050">
            <a:solidFill>
              <a:schemeClr val="lt2"/>
            </a:solidFill>
            <a:prstDash val="solid"/>
            <a:round/>
            <a:headEnd len="med" w="med" type="none"/>
            <a:tailEnd len="med" w="med" type="none"/>
          </a:ln>
        </p:spPr>
      </p:cxnSp>
      <p:cxnSp>
        <p:nvCxnSpPr>
          <p:cNvPr id="618" name="Google Shape;618;p62"/>
          <p:cNvCxnSpPr>
            <a:stCxn id="608" idx="2"/>
            <a:endCxn id="619" idx="0"/>
          </p:cNvCxnSpPr>
          <p:nvPr/>
        </p:nvCxnSpPr>
        <p:spPr>
          <a:xfrm flipH="1" rot="-5400000">
            <a:off x="5488350" y="2054875"/>
            <a:ext cx="126000" cy="600"/>
          </a:xfrm>
          <a:prstGeom prst="bentConnector3">
            <a:avLst>
              <a:gd fmla="val 49990" name="adj1"/>
            </a:avLst>
          </a:prstGeom>
          <a:noFill/>
          <a:ln cap="flat" cmpd="sng" w="19050">
            <a:solidFill>
              <a:schemeClr val="lt2"/>
            </a:solidFill>
            <a:prstDash val="solid"/>
            <a:round/>
            <a:headEnd len="med" w="med" type="none"/>
            <a:tailEnd len="med" w="med" type="none"/>
          </a:ln>
        </p:spPr>
      </p:cxnSp>
      <p:sp>
        <p:nvSpPr>
          <p:cNvPr id="619" name="Google Shape;619;p62"/>
          <p:cNvSpPr/>
          <p:nvPr/>
        </p:nvSpPr>
        <p:spPr>
          <a:xfrm>
            <a:off x="4636355" y="2118150"/>
            <a:ext cx="1829400" cy="1421100"/>
          </a:xfrm>
          <a:prstGeom prst="rect">
            <a:avLst/>
          </a:prstGeom>
          <a:noFill/>
          <a:ln cap="flat" cmpd="sng" w="19050">
            <a:solidFill>
              <a:schemeClr val="lt2"/>
            </a:solidFill>
            <a:prstDash val="solid"/>
            <a:round/>
            <a:headEnd len="sm" w="sm" type="none"/>
            <a:tailEnd len="sm" w="sm" type="none"/>
          </a:ln>
        </p:spPr>
        <p:txBody>
          <a:bodyPr anchorCtr="0" anchor="t" bIns="91425" lIns="91425" spcFirstLastPara="1" rIns="91425" wrap="square" tIns="91425">
            <a:noAutofit/>
          </a:bodyPr>
          <a:lstStyle/>
          <a:p>
            <a:pPr indent="-154940" lvl="0" marL="182880" rtl="0" algn="l">
              <a:spcBef>
                <a:spcPts val="0"/>
              </a:spcBef>
              <a:spcAft>
                <a:spcPts val="0"/>
              </a:spcAft>
              <a:buClr>
                <a:srgbClr val="191919"/>
              </a:buClr>
              <a:buSzPts val="1000"/>
              <a:buFont typeface="Cabin"/>
              <a:buChar char="●"/>
            </a:pPr>
            <a:r>
              <a:rPr b="1" lang="en" sz="1000">
                <a:solidFill>
                  <a:srgbClr val="191919"/>
                </a:solidFill>
                <a:latin typeface="Cabin"/>
                <a:ea typeface="Cabin"/>
                <a:cs typeface="Cabin"/>
                <a:sym typeface="Cabin"/>
              </a:rPr>
              <a:t>Non-Verbal Communication:</a:t>
            </a:r>
            <a:r>
              <a:rPr lang="en" sz="1000">
                <a:solidFill>
                  <a:srgbClr val="191919"/>
                </a:solidFill>
                <a:latin typeface="Cabin"/>
                <a:ea typeface="Cabin"/>
                <a:cs typeface="Cabin"/>
                <a:sym typeface="Cabin"/>
              </a:rPr>
              <a:t> It sharpens non-verbal communication.</a:t>
            </a:r>
            <a:endParaRPr sz="1000">
              <a:solidFill>
                <a:srgbClr val="191919"/>
              </a:solidFill>
              <a:latin typeface="Cabin"/>
              <a:ea typeface="Cabin"/>
              <a:cs typeface="Cabin"/>
              <a:sym typeface="Cabin"/>
            </a:endParaRPr>
          </a:p>
          <a:p>
            <a:pPr indent="-154940" lvl="0" marL="182880" rtl="0" algn="l">
              <a:spcBef>
                <a:spcPts val="0"/>
              </a:spcBef>
              <a:spcAft>
                <a:spcPts val="0"/>
              </a:spcAft>
              <a:buClr>
                <a:srgbClr val="191919"/>
              </a:buClr>
              <a:buSzPts val="1000"/>
              <a:buFont typeface="Cabin"/>
              <a:buChar char="●"/>
            </a:pPr>
            <a:r>
              <a:rPr b="1" lang="en" sz="1000">
                <a:solidFill>
                  <a:srgbClr val="191919"/>
                </a:solidFill>
                <a:latin typeface="Cabin"/>
                <a:ea typeface="Cabin"/>
                <a:cs typeface="Cabin"/>
                <a:sym typeface="Cabin"/>
              </a:rPr>
              <a:t>Improved Relationships: </a:t>
            </a:r>
            <a:r>
              <a:rPr lang="en" sz="1000">
                <a:solidFill>
                  <a:srgbClr val="191919"/>
                </a:solidFill>
                <a:latin typeface="Cabin"/>
                <a:ea typeface="Cabin"/>
                <a:cs typeface="Cabin"/>
                <a:sym typeface="Cabin"/>
              </a:rPr>
              <a:t>Better communication skills positively affect relationships.</a:t>
            </a:r>
            <a:endParaRPr sz="1000">
              <a:solidFill>
                <a:srgbClr val="191919"/>
              </a:solidFill>
              <a:latin typeface="Cabin"/>
              <a:ea typeface="Cabin"/>
              <a:cs typeface="Cabin"/>
              <a:sym typeface="Cabin"/>
            </a:endParaRPr>
          </a:p>
        </p:txBody>
      </p:sp>
      <p:cxnSp>
        <p:nvCxnSpPr>
          <p:cNvPr id="620" name="Google Shape;620;p62"/>
          <p:cNvCxnSpPr>
            <a:stCxn id="607" idx="3"/>
            <a:endCxn id="606" idx="1"/>
          </p:cNvCxnSpPr>
          <p:nvPr/>
        </p:nvCxnSpPr>
        <p:spPr>
          <a:xfrm>
            <a:off x="2549400" y="1665175"/>
            <a:ext cx="128700" cy="600"/>
          </a:xfrm>
          <a:prstGeom prst="bentConnector3">
            <a:avLst>
              <a:gd fmla="val 50029" name="adj1"/>
            </a:avLst>
          </a:prstGeom>
          <a:noFill/>
          <a:ln cap="flat" cmpd="sng" w="19050">
            <a:solidFill>
              <a:schemeClr val="lt2"/>
            </a:solidFill>
            <a:prstDash val="solid"/>
            <a:round/>
            <a:headEnd len="med" w="med" type="none"/>
            <a:tailEnd len="med" w="med" type="none"/>
          </a:ln>
        </p:spPr>
      </p:cxnSp>
      <p:cxnSp>
        <p:nvCxnSpPr>
          <p:cNvPr id="621" name="Google Shape;621;p62"/>
          <p:cNvCxnSpPr>
            <a:stCxn id="606" idx="3"/>
            <a:endCxn id="608" idx="1"/>
          </p:cNvCxnSpPr>
          <p:nvPr/>
        </p:nvCxnSpPr>
        <p:spPr>
          <a:xfrm>
            <a:off x="4507575" y="1665175"/>
            <a:ext cx="128700" cy="600"/>
          </a:xfrm>
          <a:prstGeom prst="bentConnector3">
            <a:avLst>
              <a:gd fmla="val 50029" name="adj1"/>
            </a:avLst>
          </a:prstGeom>
          <a:noFill/>
          <a:ln cap="flat" cmpd="sng" w="19050">
            <a:solidFill>
              <a:schemeClr val="lt2"/>
            </a:solidFill>
            <a:prstDash val="solid"/>
            <a:round/>
            <a:headEnd len="med" w="med" type="none"/>
            <a:tailEnd len="med" w="med" type="none"/>
          </a:ln>
        </p:spPr>
      </p:cxnSp>
      <p:cxnSp>
        <p:nvCxnSpPr>
          <p:cNvPr id="622" name="Google Shape;622;p62"/>
          <p:cNvCxnSpPr>
            <a:stCxn id="608" idx="3"/>
            <a:endCxn id="613" idx="1"/>
          </p:cNvCxnSpPr>
          <p:nvPr/>
        </p:nvCxnSpPr>
        <p:spPr>
          <a:xfrm>
            <a:off x="6465750" y="1665175"/>
            <a:ext cx="128700" cy="600"/>
          </a:xfrm>
          <a:prstGeom prst="bentConnector3">
            <a:avLst>
              <a:gd fmla="val 50029" name="adj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63"/>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graphicFrame>
        <p:nvGraphicFramePr>
          <p:cNvPr id="628" name="Google Shape;628;p63"/>
          <p:cNvGraphicFramePr/>
          <p:nvPr/>
        </p:nvGraphicFramePr>
        <p:xfrm>
          <a:off x="719963" y="1390210"/>
          <a:ext cx="3000000" cy="3000000"/>
        </p:xfrm>
        <a:graphic>
          <a:graphicData uri="http://schemas.openxmlformats.org/drawingml/2006/table">
            <a:tbl>
              <a:tblPr>
                <a:noFill/>
                <a:tableStyleId>{7AFC4279-5728-4AF0-9FCA-721AA51B64D0}</a:tableStyleId>
              </a:tblPr>
              <a:tblGrid>
                <a:gridCol w="1796900"/>
                <a:gridCol w="1969025"/>
                <a:gridCol w="1969025"/>
                <a:gridCol w="1969025"/>
              </a:tblGrid>
              <a:tr h="744150">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19050">
                      <a:solidFill>
                        <a:schemeClr val="lt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Case A</a:t>
                      </a:r>
                      <a:endParaRPr sz="2200">
                        <a:solidFill>
                          <a:schemeClr val="dk1"/>
                        </a:solidFill>
                        <a:latin typeface="EB Garamond Medium"/>
                        <a:ea typeface="EB Garamond Medium"/>
                        <a:cs typeface="EB Garamond Medium"/>
                        <a:sym typeface="EB Garamond Medium"/>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Case B</a:t>
                      </a:r>
                      <a:endParaRPr sz="2200">
                        <a:solidFill>
                          <a:schemeClr val="dk1"/>
                        </a:solidFill>
                        <a:latin typeface="EB Garamond Medium"/>
                        <a:ea typeface="EB Garamond Medium"/>
                        <a:cs typeface="EB Garamond Medium"/>
                        <a:sym typeface="EB Garamond Medium"/>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rgbClr val="000000"/>
                        </a:buClr>
                        <a:buSzPts val="1100"/>
                        <a:buFont typeface="Arial"/>
                        <a:buNone/>
                      </a:pPr>
                      <a:r>
                        <a:rPr lang="en" sz="2200">
                          <a:solidFill>
                            <a:schemeClr val="dk1"/>
                          </a:solidFill>
                          <a:latin typeface="EB Garamond Medium"/>
                          <a:ea typeface="EB Garamond Medium"/>
                          <a:cs typeface="EB Garamond Medium"/>
                          <a:sym typeface="EB Garamond Medium"/>
                        </a:rPr>
                        <a:t>Result</a:t>
                      </a:r>
                      <a:endParaRPr sz="2200">
                        <a:solidFill>
                          <a:schemeClr val="dk1"/>
                        </a:solidFill>
                        <a:latin typeface="EB Garamond Medium"/>
                        <a:ea typeface="EB Garamond Medium"/>
                        <a:cs typeface="EB Garamond Medium"/>
                        <a:sym typeface="EB Garamond Medium"/>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r>
              <a:tr h="743200">
                <a:tc>
                  <a:txBody>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Mercury</a:t>
                      </a:r>
                      <a:endParaRPr sz="2200">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XX</a:t>
                      </a:r>
                      <a:endParaRPr sz="12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XX</a:t>
                      </a:r>
                      <a:endParaRPr sz="12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100">
                        <a:solidFill>
                          <a:srgbClr val="191919"/>
                        </a:solidFill>
                        <a:latin typeface="Open Sans"/>
                        <a:ea typeface="Open Sans"/>
                        <a:cs typeface="Open Sans"/>
                        <a:sym typeface="Open Sans"/>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r>
              <a:tr h="743200">
                <a:tc>
                  <a:txBody>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Mars</a:t>
                      </a:r>
                      <a:endParaRPr sz="2200">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XX</a:t>
                      </a:r>
                      <a:endParaRPr sz="12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XX</a:t>
                      </a:r>
                      <a:endParaRPr sz="12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r>
              <a:tr h="743200">
                <a:tc>
                  <a:txBody>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Saturn</a:t>
                      </a:r>
                      <a:endParaRPr sz="2200">
                        <a:solidFill>
                          <a:schemeClr val="dk1"/>
                        </a:solidFill>
                        <a:latin typeface="EB Garamond Medium"/>
                        <a:ea typeface="EB Garamond Medium"/>
                        <a:cs typeface="EB Garamond Medium"/>
                        <a:sym typeface="EB Garamond Medium"/>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XX</a:t>
                      </a:r>
                      <a:endParaRPr sz="12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Cabin"/>
                          <a:ea typeface="Cabin"/>
                          <a:cs typeface="Cabin"/>
                          <a:sym typeface="Cabin"/>
                        </a:rPr>
                        <a:t>XX</a:t>
                      </a:r>
                      <a:endParaRPr sz="1200">
                        <a:solidFill>
                          <a:schemeClr val="dk1"/>
                        </a:solidFill>
                        <a:latin typeface="Cabin"/>
                        <a:ea typeface="Cabin"/>
                        <a:cs typeface="Cabin"/>
                        <a:sym typeface="Cabin"/>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1"/>
                    </a:solidFill>
                  </a:tcPr>
                </a:tc>
              </a:tr>
            </a:tbl>
          </a:graphicData>
        </a:graphic>
      </p:graphicFrame>
      <p:grpSp>
        <p:nvGrpSpPr>
          <p:cNvPr id="629" name="Google Shape;629;p63"/>
          <p:cNvGrpSpPr/>
          <p:nvPr/>
        </p:nvGrpSpPr>
        <p:grpSpPr>
          <a:xfrm>
            <a:off x="7314568" y="3081867"/>
            <a:ext cx="339253" cy="339253"/>
            <a:chOff x="1492675" y="4992125"/>
            <a:chExt cx="481825" cy="481825"/>
          </a:xfrm>
        </p:grpSpPr>
        <p:sp>
          <p:nvSpPr>
            <p:cNvPr id="630" name="Google Shape;630;p6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 name="Google Shape;631;p6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 name="Google Shape;632;p63"/>
          <p:cNvGrpSpPr/>
          <p:nvPr/>
        </p:nvGrpSpPr>
        <p:grpSpPr>
          <a:xfrm>
            <a:off x="7314570" y="2337630"/>
            <a:ext cx="339253" cy="339253"/>
            <a:chOff x="2085525" y="4992125"/>
            <a:chExt cx="481825" cy="481825"/>
          </a:xfrm>
        </p:grpSpPr>
        <p:sp>
          <p:nvSpPr>
            <p:cNvPr id="633" name="Google Shape;633;p6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 name="Google Shape;634;p6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 name="Google Shape;635;p63"/>
          <p:cNvGrpSpPr/>
          <p:nvPr/>
        </p:nvGrpSpPr>
        <p:grpSpPr>
          <a:xfrm>
            <a:off x="7314570" y="3826117"/>
            <a:ext cx="339253" cy="339253"/>
            <a:chOff x="2085525" y="4992125"/>
            <a:chExt cx="481825" cy="481825"/>
          </a:xfrm>
        </p:grpSpPr>
        <p:sp>
          <p:nvSpPr>
            <p:cNvPr id="636" name="Google Shape;636;p6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 name="Google Shape;637;p6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64"/>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Recovery growth based on equine therapy</a:t>
            </a:r>
            <a:endParaRPr/>
          </a:p>
        </p:txBody>
      </p:sp>
      <p:graphicFrame>
        <p:nvGraphicFramePr>
          <p:cNvPr id="643" name="Google Shape;643;p64"/>
          <p:cNvGraphicFramePr/>
          <p:nvPr/>
        </p:nvGraphicFramePr>
        <p:xfrm>
          <a:off x="720150" y="1386572"/>
          <a:ext cx="3000000" cy="3000000"/>
        </p:xfrm>
        <a:graphic>
          <a:graphicData uri="http://schemas.openxmlformats.org/drawingml/2006/table">
            <a:tbl>
              <a:tblPr>
                <a:noFill/>
                <a:tableStyleId>{8AE1D010-D637-4BC8-B091-FB36BC963C1B}</a:tableStyleId>
              </a:tblPr>
              <a:tblGrid>
                <a:gridCol w="1940850"/>
                <a:gridCol w="765550"/>
                <a:gridCol w="748275"/>
                <a:gridCol w="802750"/>
                <a:gridCol w="758225"/>
                <a:gridCol w="802125"/>
                <a:gridCol w="778450"/>
                <a:gridCol w="833350"/>
              </a:tblGrid>
              <a:tr h="968325">
                <a:tc>
                  <a:txBody>
                    <a:bodyPr/>
                    <a:lstStyle/>
                    <a:p>
                      <a:pPr indent="0" lvl="0" marL="0" rtl="0" algn="l">
                        <a:spcBef>
                          <a:spcPts val="0"/>
                        </a:spcBef>
                        <a:spcAft>
                          <a:spcPts val="0"/>
                        </a:spcAft>
                        <a:buNone/>
                      </a:pPr>
                      <a:r>
                        <a:rPr lang="en" sz="2200">
                          <a:solidFill>
                            <a:schemeClr val="dk1"/>
                          </a:solidFill>
                          <a:latin typeface="EB Garamond Medium"/>
                          <a:ea typeface="EB Garamond Medium"/>
                          <a:cs typeface="EB Garamond Medium"/>
                          <a:sym typeface="EB Garamond Medium"/>
                        </a:rPr>
                        <a:t>Description</a:t>
                      </a:r>
                      <a:endParaRPr sz="2200">
                        <a:solidFill>
                          <a:schemeClr val="dk1"/>
                        </a:solidFill>
                        <a:latin typeface="EB Garamond Medium"/>
                        <a:ea typeface="EB Garamond Medium"/>
                        <a:cs typeface="EB Garamond Medium"/>
                        <a:sym typeface="EB Garamond Medium"/>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EB Garamond Medium"/>
                          <a:ea typeface="EB Garamond Medium"/>
                          <a:cs typeface="EB Garamond Medium"/>
                          <a:sym typeface="EB Garamond Medium"/>
                        </a:rPr>
                        <a:t>Jan</a:t>
                      </a:r>
                      <a:endParaRPr sz="1800">
                        <a:solidFill>
                          <a:schemeClr val="dk1"/>
                        </a:solidFill>
                        <a:latin typeface="EB Garamond Medium"/>
                        <a:ea typeface="EB Garamond Medium"/>
                        <a:cs typeface="EB Garamond Medium"/>
                        <a:sym typeface="EB Garamond Medium"/>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EB Garamond Medium"/>
                          <a:ea typeface="EB Garamond Medium"/>
                          <a:cs typeface="EB Garamond Medium"/>
                          <a:sym typeface="EB Garamond Medium"/>
                        </a:rPr>
                        <a:t>Feb</a:t>
                      </a:r>
                      <a:endParaRPr sz="1800">
                        <a:solidFill>
                          <a:schemeClr val="dk1"/>
                        </a:solidFill>
                        <a:latin typeface="EB Garamond Medium"/>
                        <a:ea typeface="EB Garamond Medium"/>
                        <a:cs typeface="EB Garamond Medium"/>
                        <a:sym typeface="EB Garamond Medium"/>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EB Garamond Medium"/>
                          <a:ea typeface="EB Garamond Medium"/>
                          <a:cs typeface="EB Garamond Medium"/>
                          <a:sym typeface="EB Garamond Medium"/>
                        </a:rPr>
                        <a:t>Mar</a:t>
                      </a:r>
                      <a:endParaRPr sz="1800">
                        <a:solidFill>
                          <a:schemeClr val="dk1"/>
                        </a:solidFill>
                        <a:latin typeface="EB Garamond Medium"/>
                        <a:ea typeface="EB Garamond Medium"/>
                        <a:cs typeface="EB Garamond Medium"/>
                        <a:sym typeface="EB Garamond Medium"/>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EB Garamond Medium"/>
                          <a:ea typeface="EB Garamond Medium"/>
                          <a:cs typeface="EB Garamond Medium"/>
                          <a:sym typeface="EB Garamond Medium"/>
                        </a:rPr>
                        <a:t>Apr</a:t>
                      </a:r>
                      <a:endParaRPr sz="1800">
                        <a:solidFill>
                          <a:schemeClr val="dk1"/>
                        </a:solidFill>
                        <a:latin typeface="EB Garamond Medium"/>
                        <a:ea typeface="EB Garamond Medium"/>
                        <a:cs typeface="EB Garamond Medium"/>
                        <a:sym typeface="EB Garamond Medium"/>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EB Garamond Medium"/>
                          <a:ea typeface="EB Garamond Medium"/>
                          <a:cs typeface="EB Garamond Medium"/>
                          <a:sym typeface="EB Garamond Medium"/>
                        </a:rPr>
                        <a:t>Jun</a:t>
                      </a:r>
                      <a:endParaRPr sz="1800">
                        <a:solidFill>
                          <a:schemeClr val="dk1"/>
                        </a:solidFill>
                        <a:latin typeface="EB Garamond Medium"/>
                        <a:ea typeface="EB Garamond Medium"/>
                        <a:cs typeface="EB Garamond Medium"/>
                        <a:sym typeface="EB Garamond Medium"/>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EB Garamond Medium"/>
                          <a:ea typeface="EB Garamond Medium"/>
                          <a:cs typeface="EB Garamond Medium"/>
                          <a:sym typeface="EB Garamond Medium"/>
                        </a:rPr>
                        <a:t>Jul</a:t>
                      </a:r>
                      <a:endParaRPr sz="1800">
                        <a:solidFill>
                          <a:schemeClr val="dk1"/>
                        </a:solidFill>
                        <a:latin typeface="EB Garamond Medium"/>
                        <a:ea typeface="EB Garamond Medium"/>
                        <a:cs typeface="EB Garamond Medium"/>
                        <a:sym typeface="EB Garamond Medium"/>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EB Garamond Medium"/>
                          <a:ea typeface="EB Garamond Medium"/>
                          <a:cs typeface="EB Garamond Medium"/>
                          <a:sym typeface="EB Garamond Medium"/>
                        </a:rPr>
                        <a:t>Aug</a:t>
                      </a:r>
                      <a:endParaRPr sz="1800">
                        <a:solidFill>
                          <a:schemeClr val="dk1"/>
                        </a:solidFill>
                        <a:latin typeface="EB Garamond Medium"/>
                        <a:ea typeface="EB Garamond Medium"/>
                        <a:cs typeface="EB Garamond Medium"/>
                        <a:sym typeface="EB Garamond Medium"/>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622475">
                <a:tc>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Venus is the second planet from the Sun </a:t>
                      </a:r>
                      <a:endParaRPr sz="1200">
                        <a:solidFill>
                          <a:schemeClr val="dk1"/>
                        </a:solidFill>
                        <a:latin typeface="Cabin"/>
                        <a:ea typeface="Cabin"/>
                        <a:cs typeface="Cabin"/>
                        <a:sym typeface="Cabi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191919"/>
                        </a:solidFill>
                        <a:latin typeface="Comfortaa"/>
                        <a:ea typeface="Comfortaa"/>
                        <a:cs typeface="Comfortaa"/>
                        <a:sym typeface="Comfortaa"/>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solidFill>
                          <a:srgbClr val="191919"/>
                        </a:solidFill>
                        <a:latin typeface="Comfortaa"/>
                        <a:ea typeface="Comfortaa"/>
                        <a:cs typeface="Comfortaa"/>
                        <a:sym typeface="Comfortaa"/>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solidFill>
                          <a:srgbClr val="191919"/>
                        </a:solidFill>
                        <a:latin typeface="Comfortaa"/>
                        <a:ea typeface="Comfortaa"/>
                        <a:cs typeface="Comfortaa"/>
                        <a:sym typeface="Comfortaa"/>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solidFill>
                          <a:srgbClr val="191919"/>
                        </a:solidFill>
                        <a:latin typeface="Comfortaa"/>
                        <a:ea typeface="Comfortaa"/>
                        <a:cs typeface="Comfortaa"/>
                        <a:sym typeface="Comfortaa"/>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191919"/>
                        </a:solidFill>
                        <a:latin typeface="Comfortaa"/>
                        <a:ea typeface="Comfortaa"/>
                        <a:cs typeface="Comfortaa"/>
                        <a:sym typeface="Comfortaa"/>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191919"/>
                        </a:solidFill>
                        <a:latin typeface="Comfortaa"/>
                        <a:ea typeface="Comfortaa"/>
                        <a:cs typeface="Comfortaa"/>
                        <a:sym typeface="Comfortaa"/>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191919"/>
                        </a:solidFill>
                        <a:latin typeface="Comfortaa"/>
                        <a:ea typeface="Comfortaa"/>
                        <a:cs typeface="Comfortaa"/>
                        <a:sym typeface="Comfortaa"/>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622475">
                <a:tc>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Saturn has several and beautiful rings</a:t>
                      </a:r>
                      <a:endParaRPr sz="1200">
                        <a:solidFill>
                          <a:schemeClr val="dk1"/>
                        </a:solidFill>
                        <a:latin typeface="Cabin"/>
                        <a:ea typeface="Cabin"/>
                        <a:cs typeface="Cabin"/>
                        <a:sym typeface="Cabi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690000">
                <a:tc>
                  <a:txBody>
                    <a:bodyPr/>
                    <a:lstStyle/>
                    <a:p>
                      <a:pPr indent="0" lvl="0" marL="0" rtl="0" algn="l">
                        <a:spcBef>
                          <a:spcPts val="0"/>
                        </a:spcBef>
                        <a:spcAft>
                          <a:spcPts val="0"/>
                        </a:spcAft>
                        <a:buNone/>
                      </a:pPr>
                      <a:r>
                        <a:rPr lang="en" sz="1200">
                          <a:solidFill>
                            <a:schemeClr val="dk1"/>
                          </a:solidFill>
                          <a:latin typeface="Cabin"/>
                          <a:ea typeface="Cabin"/>
                          <a:cs typeface="Cabin"/>
                          <a:sym typeface="Cabin"/>
                        </a:rPr>
                        <a:t>Despite being red, Mars is actually a cold place</a:t>
                      </a:r>
                      <a:endParaRPr sz="1200">
                        <a:solidFill>
                          <a:schemeClr val="dk1"/>
                        </a:solidFill>
                        <a:latin typeface="Cabin"/>
                        <a:ea typeface="Cabin"/>
                        <a:cs typeface="Cabin"/>
                        <a:sym typeface="Cabi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65"/>
          <p:cNvSpPr/>
          <p:nvPr/>
        </p:nvSpPr>
        <p:spPr>
          <a:xfrm>
            <a:off x="5906875" y="1820350"/>
            <a:ext cx="1267800" cy="8451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649" name="Google Shape;649;p65"/>
          <p:cNvSpPr/>
          <p:nvPr/>
        </p:nvSpPr>
        <p:spPr>
          <a:xfrm>
            <a:off x="1949027" y="3182650"/>
            <a:ext cx="1293300" cy="8451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pic>
        <p:nvPicPr>
          <p:cNvPr id="650" name="Google Shape;650;p65"/>
          <p:cNvPicPr preferRelativeResize="0"/>
          <p:nvPr/>
        </p:nvPicPr>
        <p:blipFill rotWithShape="1">
          <a:blip r:embed="rId3">
            <a:alphaModFix/>
          </a:blip>
          <a:srcRect b="44116" l="0" r="0" t="11461"/>
          <a:stretch/>
        </p:blipFill>
        <p:spPr>
          <a:xfrm>
            <a:off x="1972875" y="3192225"/>
            <a:ext cx="1243222" cy="828621"/>
          </a:xfrm>
          <a:prstGeom prst="rect">
            <a:avLst/>
          </a:prstGeom>
          <a:noFill/>
          <a:ln>
            <a:noFill/>
          </a:ln>
        </p:spPr>
      </p:pic>
      <p:sp>
        <p:nvSpPr>
          <p:cNvPr id="651" name="Google Shape;651;p65"/>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Testimonials</a:t>
            </a:r>
            <a:endParaRPr/>
          </a:p>
        </p:txBody>
      </p:sp>
      <p:sp>
        <p:nvSpPr>
          <p:cNvPr id="652" name="Google Shape;652;p65"/>
          <p:cNvSpPr txBox="1"/>
          <p:nvPr/>
        </p:nvSpPr>
        <p:spPr>
          <a:xfrm>
            <a:off x="1139844" y="2169300"/>
            <a:ext cx="29148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Jenna Doe</a:t>
            </a:r>
            <a:r>
              <a:rPr lang="en" sz="2200">
                <a:solidFill>
                  <a:schemeClr val="dk1"/>
                </a:solidFill>
                <a:latin typeface="EB Garamond Medium"/>
                <a:ea typeface="EB Garamond Medium"/>
                <a:cs typeface="EB Garamond Medium"/>
                <a:sym typeface="EB Garamond Medium"/>
              </a:rPr>
              <a:t>, 3</a:t>
            </a:r>
            <a:r>
              <a:rPr lang="en" sz="2200">
                <a:solidFill>
                  <a:schemeClr val="dk1"/>
                </a:solidFill>
                <a:latin typeface="EB Garamond Medium"/>
                <a:ea typeface="EB Garamond Medium"/>
                <a:cs typeface="EB Garamond Medium"/>
                <a:sym typeface="EB Garamond Medium"/>
              </a:rPr>
              <a:t>5</a:t>
            </a:r>
            <a:endParaRPr sz="2200">
              <a:solidFill>
                <a:schemeClr val="dk1"/>
              </a:solidFill>
              <a:latin typeface="EB Garamond Medium"/>
              <a:ea typeface="EB Garamond Medium"/>
              <a:cs typeface="EB Garamond Medium"/>
              <a:sym typeface="EB Garamond Medium"/>
            </a:endParaRPr>
          </a:p>
        </p:txBody>
      </p:sp>
      <p:sp>
        <p:nvSpPr>
          <p:cNvPr id="653" name="Google Shape;653;p65"/>
          <p:cNvSpPr txBox="1"/>
          <p:nvPr/>
        </p:nvSpPr>
        <p:spPr>
          <a:xfrm>
            <a:off x="1139850" y="1658300"/>
            <a:ext cx="29148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“Neptune is the farthest planet from the Sun and the fourth-largest by diameter”</a:t>
            </a:r>
            <a:endParaRPr sz="1200">
              <a:solidFill>
                <a:schemeClr val="dk1"/>
              </a:solidFill>
              <a:latin typeface="Cabin"/>
              <a:ea typeface="Cabin"/>
              <a:cs typeface="Cabin"/>
              <a:sym typeface="Cabin"/>
            </a:endParaRPr>
          </a:p>
        </p:txBody>
      </p:sp>
      <p:sp>
        <p:nvSpPr>
          <p:cNvPr id="654" name="Google Shape;654;p65"/>
          <p:cNvSpPr txBox="1"/>
          <p:nvPr/>
        </p:nvSpPr>
        <p:spPr>
          <a:xfrm>
            <a:off x="5089350" y="3622175"/>
            <a:ext cx="2914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“Saturn is a gas giant. It's composed mostly of hydrogen and helium”</a:t>
            </a:r>
            <a:endParaRPr sz="1200">
              <a:solidFill>
                <a:schemeClr val="dk1"/>
              </a:solidFill>
              <a:latin typeface="Cabin"/>
              <a:ea typeface="Cabin"/>
              <a:cs typeface="Cabin"/>
              <a:sym typeface="Cabin"/>
            </a:endParaRPr>
          </a:p>
        </p:txBody>
      </p:sp>
      <p:sp>
        <p:nvSpPr>
          <p:cNvPr id="655" name="Google Shape;655;p65"/>
          <p:cNvSpPr txBox="1"/>
          <p:nvPr/>
        </p:nvSpPr>
        <p:spPr>
          <a:xfrm>
            <a:off x="5089356" y="3199075"/>
            <a:ext cx="29148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EB Garamond Medium"/>
                <a:ea typeface="EB Garamond Medium"/>
                <a:cs typeface="EB Garamond Medium"/>
                <a:sym typeface="EB Garamond Medium"/>
              </a:rPr>
              <a:t>Susan Bones</a:t>
            </a:r>
            <a:r>
              <a:rPr lang="en" sz="2200">
                <a:solidFill>
                  <a:schemeClr val="dk1"/>
                </a:solidFill>
                <a:latin typeface="EB Garamond Medium"/>
                <a:ea typeface="EB Garamond Medium"/>
                <a:cs typeface="EB Garamond Medium"/>
                <a:sym typeface="EB Garamond Medium"/>
              </a:rPr>
              <a:t>, 68</a:t>
            </a:r>
            <a:endParaRPr sz="2200">
              <a:solidFill>
                <a:schemeClr val="dk1"/>
              </a:solidFill>
              <a:latin typeface="EB Garamond Medium"/>
              <a:ea typeface="EB Garamond Medium"/>
              <a:cs typeface="EB Garamond Medium"/>
              <a:sym typeface="EB Garamond Medium"/>
            </a:endParaRPr>
          </a:p>
        </p:txBody>
      </p:sp>
      <p:pic>
        <p:nvPicPr>
          <p:cNvPr id="656" name="Google Shape;656;p65"/>
          <p:cNvPicPr preferRelativeResize="0"/>
          <p:nvPr/>
        </p:nvPicPr>
        <p:blipFill rotWithShape="1">
          <a:blip r:embed="rId4">
            <a:alphaModFix/>
          </a:blip>
          <a:srcRect b="43265" l="0" r="0" t="12313"/>
          <a:stretch/>
        </p:blipFill>
        <p:spPr>
          <a:xfrm>
            <a:off x="5912875" y="1825499"/>
            <a:ext cx="1243232" cy="828600"/>
          </a:xfrm>
          <a:prstGeom prst="rect">
            <a:avLst/>
          </a:prstGeom>
          <a:noFill/>
          <a:ln>
            <a:noFill/>
          </a:ln>
        </p:spPr>
      </p:pic>
      <p:cxnSp>
        <p:nvCxnSpPr>
          <p:cNvPr id="657" name="Google Shape;657;p65"/>
          <p:cNvCxnSpPr>
            <a:stCxn id="652" idx="2"/>
            <a:endCxn id="649" idx="0"/>
          </p:cNvCxnSpPr>
          <p:nvPr/>
        </p:nvCxnSpPr>
        <p:spPr>
          <a:xfrm flipH="1">
            <a:off x="2595744" y="2654100"/>
            <a:ext cx="1500" cy="528600"/>
          </a:xfrm>
          <a:prstGeom prst="straightConnector1">
            <a:avLst/>
          </a:prstGeom>
          <a:noFill/>
          <a:ln cap="flat" cmpd="sng" w="19050">
            <a:solidFill>
              <a:schemeClr val="lt2"/>
            </a:solidFill>
            <a:prstDash val="solid"/>
            <a:round/>
            <a:headEnd len="med" w="med" type="none"/>
            <a:tailEnd len="med" w="med" type="none"/>
          </a:ln>
        </p:spPr>
      </p:cxnSp>
      <p:cxnSp>
        <p:nvCxnSpPr>
          <p:cNvPr id="658" name="Google Shape;658;p65"/>
          <p:cNvCxnSpPr>
            <a:stCxn id="648" idx="2"/>
            <a:endCxn id="655" idx="0"/>
          </p:cNvCxnSpPr>
          <p:nvPr/>
        </p:nvCxnSpPr>
        <p:spPr>
          <a:xfrm>
            <a:off x="6540775" y="2665450"/>
            <a:ext cx="6000" cy="533700"/>
          </a:xfrm>
          <a:prstGeom prst="straightConnector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66"/>
          <p:cNvSpPr/>
          <p:nvPr/>
        </p:nvSpPr>
        <p:spPr>
          <a:xfrm>
            <a:off x="3044925" y="3040772"/>
            <a:ext cx="880800" cy="507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664" name="Google Shape;664;p66"/>
          <p:cNvSpPr/>
          <p:nvPr/>
        </p:nvSpPr>
        <p:spPr>
          <a:xfrm>
            <a:off x="4103589" y="3040761"/>
            <a:ext cx="880800" cy="507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665" name="Google Shape;665;p66"/>
          <p:cNvSpPr/>
          <p:nvPr/>
        </p:nvSpPr>
        <p:spPr>
          <a:xfrm>
            <a:off x="5162274" y="3040772"/>
            <a:ext cx="880800" cy="507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666" name="Google Shape;666;p66"/>
          <p:cNvSpPr txBox="1"/>
          <p:nvPr>
            <p:ph type="title"/>
          </p:nvPr>
        </p:nvSpPr>
        <p:spPr>
          <a:xfrm>
            <a:off x="2347938" y="838575"/>
            <a:ext cx="4448100" cy="105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667" name="Google Shape;667;p66"/>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D</a:t>
            </a:r>
            <a:r>
              <a:rPr b="1" lang="en"/>
              <a:t>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668" name="Google Shape;668;p66"/>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bin"/>
                <a:ea typeface="Cabin"/>
                <a:cs typeface="Cabin"/>
                <a:sym typeface="Cabin"/>
              </a:rPr>
              <a:t>Please keep this slide for attribution</a:t>
            </a:r>
            <a:endParaRPr sz="1000">
              <a:solidFill>
                <a:schemeClr val="dk1"/>
              </a:solidFill>
              <a:latin typeface="Cabin"/>
              <a:ea typeface="Cabin"/>
              <a:cs typeface="Cabin"/>
              <a:sym typeface="Cabin"/>
            </a:endParaRPr>
          </a:p>
        </p:txBody>
      </p:sp>
      <p:sp>
        <p:nvSpPr>
          <p:cNvPr id="669" name="Google Shape;669;p66"/>
          <p:cNvSpPr/>
          <p:nvPr/>
        </p:nvSpPr>
        <p:spPr>
          <a:xfrm>
            <a:off x="5418259" y="3153367"/>
            <a:ext cx="368720" cy="300730"/>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670" name="Google Shape;670;p66"/>
          <p:cNvGrpSpPr/>
          <p:nvPr/>
        </p:nvGrpSpPr>
        <p:grpSpPr>
          <a:xfrm>
            <a:off x="4360204" y="3119996"/>
            <a:ext cx="367568" cy="367647"/>
            <a:chOff x="1379798" y="1723250"/>
            <a:chExt cx="397887" cy="397887"/>
          </a:xfrm>
        </p:grpSpPr>
        <p:sp>
          <p:nvSpPr>
            <p:cNvPr id="671" name="Google Shape;671;p6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72" name="Google Shape;672;p6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73" name="Google Shape;673;p6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74" name="Google Shape;674;p6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675" name="Google Shape;675;p66"/>
          <p:cNvGrpSpPr/>
          <p:nvPr/>
        </p:nvGrpSpPr>
        <p:grpSpPr>
          <a:xfrm>
            <a:off x="3300940" y="3119996"/>
            <a:ext cx="368702" cy="367647"/>
            <a:chOff x="864491" y="1723250"/>
            <a:chExt cx="397866" cy="397887"/>
          </a:xfrm>
        </p:grpSpPr>
        <p:sp>
          <p:nvSpPr>
            <p:cNvPr id="676" name="Google Shape;676;p6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 name="Google Shape;679;p66"/>
          <p:cNvSpPr/>
          <p:nvPr/>
        </p:nvSpPr>
        <p:spPr>
          <a:xfrm flipH="1">
            <a:off x="7288816" y="-296439"/>
            <a:ext cx="6072600" cy="8378249"/>
          </a:xfrm>
          <a:custGeom>
            <a:rect b="b" l="l" r="r" t="t"/>
            <a:pathLst>
              <a:path extrusionOk="0" h="659" w="478">
                <a:moveTo>
                  <a:pt x="465" y="173"/>
                </a:moveTo>
                <a:cubicBezTo>
                  <a:pt x="438" y="124"/>
                  <a:pt x="458" y="117"/>
                  <a:pt x="454" y="96"/>
                </a:cubicBezTo>
                <a:cubicBezTo>
                  <a:pt x="453" y="92"/>
                  <a:pt x="451" y="89"/>
                  <a:pt x="442" y="72"/>
                </a:cubicBezTo>
                <a:cubicBezTo>
                  <a:pt x="429" y="44"/>
                  <a:pt x="424" y="49"/>
                  <a:pt x="419" y="39"/>
                </a:cubicBezTo>
                <a:cubicBezTo>
                  <a:pt x="400" y="0"/>
                  <a:pt x="402" y="2"/>
                  <a:pt x="401" y="2"/>
                </a:cubicBezTo>
                <a:cubicBezTo>
                  <a:pt x="398" y="2"/>
                  <a:pt x="392" y="17"/>
                  <a:pt x="393" y="31"/>
                </a:cubicBezTo>
                <a:cubicBezTo>
                  <a:pt x="371" y="34"/>
                  <a:pt x="371" y="35"/>
                  <a:pt x="370" y="34"/>
                </a:cubicBezTo>
                <a:cubicBezTo>
                  <a:pt x="367" y="33"/>
                  <a:pt x="362" y="19"/>
                  <a:pt x="343" y="9"/>
                </a:cubicBezTo>
                <a:cubicBezTo>
                  <a:pt x="341" y="24"/>
                  <a:pt x="348" y="33"/>
                  <a:pt x="352" y="47"/>
                </a:cubicBezTo>
                <a:cubicBezTo>
                  <a:pt x="353" y="48"/>
                  <a:pt x="353" y="49"/>
                  <a:pt x="353" y="50"/>
                </a:cubicBezTo>
                <a:cubicBezTo>
                  <a:pt x="339" y="47"/>
                  <a:pt x="331" y="71"/>
                  <a:pt x="321" y="77"/>
                </a:cubicBezTo>
                <a:cubicBezTo>
                  <a:pt x="315" y="82"/>
                  <a:pt x="305" y="84"/>
                  <a:pt x="299" y="78"/>
                </a:cubicBezTo>
                <a:cubicBezTo>
                  <a:pt x="303" y="86"/>
                  <a:pt x="313" y="90"/>
                  <a:pt x="321" y="86"/>
                </a:cubicBezTo>
                <a:cubicBezTo>
                  <a:pt x="313" y="91"/>
                  <a:pt x="305" y="95"/>
                  <a:pt x="297" y="100"/>
                </a:cubicBezTo>
                <a:cubicBezTo>
                  <a:pt x="304" y="102"/>
                  <a:pt x="311" y="101"/>
                  <a:pt x="316" y="97"/>
                </a:cubicBezTo>
                <a:cubicBezTo>
                  <a:pt x="308" y="106"/>
                  <a:pt x="296" y="113"/>
                  <a:pt x="284" y="115"/>
                </a:cubicBezTo>
                <a:cubicBezTo>
                  <a:pt x="290" y="120"/>
                  <a:pt x="297" y="122"/>
                  <a:pt x="304" y="122"/>
                </a:cubicBezTo>
                <a:cubicBezTo>
                  <a:pt x="303" y="123"/>
                  <a:pt x="303" y="125"/>
                  <a:pt x="302" y="126"/>
                </a:cubicBezTo>
                <a:cubicBezTo>
                  <a:pt x="296" y="129"/>
                  <a:pt x="290" y="131"/>
                  <a:pt x="283" y="131"/>
                </a:cubicBezTo>
                <a:cubicBezTo>
                  <a:pt x="287" y="135"/>
                  <a:pt x="294" y="136"/>
                  <a:pt x="299" y="134"/>
                </a:cubicBezTo>
                <a:cubicBezTo>
                  <a:pt x="297" y="139"/>
                  <a:pt x="296" y="143"/>
                  <a:pt x="295" y="147"/>
                </a:cubicBezTo>
                <a:cubicBezTo>
                  <a:pt x="288" y="159"/>
                  <a:pt x="278" y="168"/>
                  <a:pt x="266" y="172"/>
                </a:cubicBezTo>
                <a:cubicBezTo>
                  <a:pt x="273" y="174"/>
                  <a:pt x="282" y="173"/>
                  <a:pt x="288" y="169"/>
                </a:cubicBezTo>
                <a:cubicBezTo>
                  <a:pt x="288" y="170"/>
                  <a:pt x="287" y="172"/>
                  <a:pt x="287" y="174"/>
                </a:cubicBezTo>
                <a:cubicBezTo>
                  <a:pt x="279" y="182"/>
                  <a:pt x="269" y="188"/>
                  <a:pt x="258" y="191"/>
                </a:cubicBezTo>
                <a:cubicBezTo>
                  <a:pt x="265" y="192"/>
                  <a:pt x="273" y="193"/>
                  <a:pt x="281" y="191"/>
                </a:cubicBezTo>
                <a:cubicBezTo>
                  <a:pt x="281" y="192"/>
                  <a:pt x="281" y="192"/>
                  <a:pt x="281" y="192"/>
                </a:cubicBezTo>
                <a:cubicBezTo>
                  <a:pt x="271" y="197"/>
                  <a:pt x="262" y="202"/>
                  <a:pt x="253" y="207"/>
                </a:cubicBezTo>
                <a:cubicBezTo>
                  <a:pt x="257" y="210"/>
                  <a:pt x="262" y="211"/>
                  <a:pt x="267" y="211"/>
                </a:cubicBezTo>
                <a:cubicBezTo>
                  <a:pt x="265" y="212"/>
                  <a:pt x="264" y="213"/>
                  <a:pt x="262" y="214"/>
                </a:cubicBezTo>
                <a:cubicBezTo>
                  <a:pt x="246" y="223"/>
                  <a:pt x="187" y="219"/>
                  <a:pt x="173" y="222"/>
                </a:cubicBezTo>
                <a:cubicBezTo>
                  <a:pt x="136" y="232"/>
                  <a:pt x="105" y="262"/>
                  <a:pt x="94" y="299"/>
                </a:cubicBezTo>
                <a:cubicBezTo>
                  <a:pt x="88" y="319"/>
                  <a:pt x="86" y="342"/>
                  <a:pt x="66" y="355"/>
                </a:cubicBezTo>
                <a:cubicBezTo>
                  <a:pt x="59" y="360"/>
                  <a:pt x="48" y="360"/>
                  <a:pt x="43" y="352"/>
                </a:cubicBezTo>
                <a:cubicBezTo>
                  <a:pt x="46" y="360"/>
                  <a:pt x="52" y="365"/>
                  <a:pt x="60" y="367"/>
                </a:cubicBezTo>
                <a:cubicBezTo>
                  <a:pt x="50" y="370"/>
                  <a:pt x="40" y="368"/>
                  <a:pt x="31" y="364"/>
                </a:cubicBezTo>
                <a:cubicBezTo>
                  <a:pt x="32" y="374"/>
                  <a:pt x="41" y="382"/>
                  <a:pt x="51" y="383"/>
                </a:cubicBezTo>
                <a:cubicBezTo>
                  <a:pt x="41" y="390"/>
                  <a:pt x="29" y="393"/>
                  <a:pt x="17" y="391"/>
                </a:cubicBezTo>
                <a:cubicBezTo>
                  <a:pt x="24" y="398"/>
                  <a:pt x="36" y="400"/>
                  <a:pt x="45" y="396"/>
                </a:cubicBezTo>
                <a:cubicBezTo>
                  <a:pt x="41" y="401"/>
                  <a:pt x="37" y="407"/>
                  <a:pt x="31" y="410"/>
                </a:cubicBezTo>
                <a:cubicBezTo>
                  <a:pt x="28" y="412"/>
                  <a:pt x="13" y="416"/>
                  <a:pt x="10" y="412"/>
                </a:cubicBezTo>
                <a:cubicBezTo>
                  <a:pt x="14" y="418"/>
                  <a:pt x="20" y="423"/>
                  <a:pt x="27" y="424"/>
                </a:cubicBezTo>
                <a:cubicBezTo>
                  <a:pt x="20" y="429"/>
                  <a:pt x="12" y="432"/>
                  <a:pt x="4" y="430"/>
                </a:cubicBezTo>
                <a:cubicBezTo>
                  <a:pt x="7" y="434"/>
                  <a:pt x="14" y="437"/>
                  <a:pt x="19" y="435"/>
                </a:cubicBezTo>
                <a:cubicBezTo>
                  <a:pt x="15" y="442"/>
                  <a:pt x="7" y="447"/>
                  <a:pt x="0" y="447"/>
                </a:cubicBezTo>
                <a:cubicBezTo>
                  <a:pt x="6" y="449"/>
                  <a:pt x="13" y="449"/>
                  <a:pt x="19" y="446"/>
                </a:cubicBezTo>
                <a:cubicBezTo>
                  <a:pt x="10" y="452"/>
                  <a:pt x="4" y="462"/>
                  <a:pt x="2" y="473"/>
                </a:cubicBezTo>
                <a:cubicBezTo>
                  <a:pt x="7" y="466"/>
                  <a:pt x="14" y="462"/>
                  <a:pt x="21" y="459"/>
                </a:cubicBezTo>
                <a:cubicBezTo>
                  <a:pt x="14" y="461"/>
                  <a:pt x="5" y="480"/>
                  <a:pt x="4" y="487"/>
                </a:cubicBezTo>
                <a:cubicBezTo>
                  <a:pt x="8" y="482"/>
                  <a:pt x="13" y="479"/>
                  <a:pt x="19" y="478"/>
                </a:cubicBezTo>
                <a:cubicBezTo>
                  <a:pt x="13" y="481"/>
                  <a:pt x="9" y="489"/>
                  <a:pt x="11" y="496"/>
                </a:cubicBezTo>
                <a:cubicBezTo>
                  <a:pt x="16" y="488"/>
                  <a:pt x="25" y="482"/>
                  <a:pt x="34" y="481"/>
                </a:cubicBezTo>
                <a:cubicBezTo>
                  <a:pt x="32" y="488"/>
                  <a:pt x="28" y="494"/>
                  <a:pt x="22" y="499"/>
                </a:cubicBezTo>
                <a:cubicBezTo>
                  <a:pt x="25" y="497"/>
                  <a:pt x="56" y="498"/>
                  <a:pt x="73" y="467"/>
                </a:cubicBezTo>
                <a:cubicBezTo>
                  <a:pt x="78" y="458"/>
                  <a:pt x="84" y="450"/>
                  <a:pt x="91" y="443"/>
                </a:cubicBezTo>
                <a:cubicBezTo>
                  <a:pt x="90" y="444"/>
                  <a:pt x="93" y="461"/>
                  <a:pt x="93" y="463"/>
                </a:cubicBezTo>
                <a:cubicBezTo>
                  <a:pt x="93" y="477"/>
                  <a:pt x="100" y="490"/>
                  <a:pt x="101" y="504"/>
                </a:cubicBezTo>
                <a:cubicBezTo>
                  <a:pt x="101" y="519"/>
                  <a:pt x="99" y="529"/>
                  <a:pt x="104" y="544"/>
                </a:cubicBezTo>
                <a:cubicBezTo>
                  <a:pt x="110" y="561"/>
                  <a:pt x="116" y="584"/>
                  <a:pt x="106" y="601"/>
                </a:cubicBezTo>
                <a:cubicBezTo>
                  <a:pt x="91" y="628"/>
                  <a:pt x="119" y="648"/>
                  <a:pt x="134" y="636"/>
                </a:cubicBezTo>
                <a:cubicBezTo>
                  <a:pt x="146" y="621"/>
                  <a:pt x="120" y="617"/>
                  <a:pt x="129" y="550"/>
                </a:cubicBezTo>
                <a:cubicBezTo>
                  <a:pt x="133" y="514"/>
                  <a:pt x="133" y="528"/>
                  <a:pt x="128" y="498"/>
                </a:cubicBezTo>
                <a:cubicBezTo>
                  <a:pt x="122" y="464"/>
                  <a:pt x="139" y="433"/>
                  <a:pt x="147" y="429"/>
                </a:cubicBezTo>
                <a:cubicBezTo>
                  <a:pt x="158" y="425"/>
                  <a:pt x="170" y="431"/>
                  <a:pt x="180" y="435"/>
                </a:cubicBezTo>
                <a:cubicBezTo>
                  <a:pt x="186" y="437"/>
                  <a:pt x="205" y="438"/>
                  <a:pt x="208" y="444"/>
                </a:cubicBezTo>
                <a:cubicBezTo>
                  <a:pt x="217" y="460"/>
                  <a:pt x="225" y="474"/>
                  <a:pt x="224" y="493"/>
                </a:cubicBezTo>
                <a:cubicBezTo>
                  <a:pt x="223" y="505"/>
                  <a:pt x="217" y="518"/>
                  <a:pt x="218" y="530"/>
                </a:cubicBezTo>
                <a:cubicBezTo>
                  <a:pt x="219" y="546"/>
                  <a:pt x="239" y="556"/>
                  <a:pt x="239" y="591"/>
                </a:cubicBezTo>
                <a:cubicBezTo>
                  <a:pt x="238" y="616"/>
                  <a:pt x="246" y="611"/>
                  <a:pt x="250" y="617"/>
                </a:cubicBezTo>
                <a:cubicBezTo>
                  <a:pt x="257" y="626"/>
                  <a:pt x="231" y="639"/>
                  <a:pt x="251" y="650"/>
                </a:cubicBezTo>
                <a:cubicBezTo>
                  <a:pt x="262" y="657"/>
                  <a:pt x="277" y="659"/>
                  <a:pt x="290" y="654"/>
                </a:cubicBezTo>
                <a:cubicBezTo>
                  <a:pt x="298" y="612"/>
                  <a:pt x="224" y="583"/>
                  <a:pt x="262" y="486"/>
                </a:cubicBezTo>
                <a:cubicBezTo>
                  <a:pt x="263" y="483"/>
                  <a:pt x="270" y="443"/>
                  <a:pt x="266" y="444"/>
                </a:cubicBezTo>
                <a:cubicBezTo>
                  <a:pt x="284" y="437"/>
                  <a:pt x="319" y="432"/>
                  <a:pt x="330" y="454"/>
                </a:cubicBezTo>
                <a:cubicBezTo>
                  <a:pt x="334" y="463"/>
                  <a:pt x="329" y="458"/>
                  <a:pt x="340" y="470"/>
                </a:cubicBezTo>
                <a:cubicBezTo>
                  <a:pt x="363" y="497"/>
                  <a:pt x="348" y="527"/>
                  <a:pt x="356" y="539"/>
                </a:cubicBezTo>
                <a:cubicBezTo>
                  <a:pt x="360" y="544"/>
                  <a:pt x="364" y="546"/>
                  <a:pt x="355" y="557"/>
                </a:cubicBezTo>
                <a:cubicBezTo>
                  <a:pt x="334" y="581"/>
                  <a:pt x="344" y="601"/>
                  <a:pt x="376" y="607"/>
                </a:cubicBezTo>
                <a:cubicBezTo>
                  <a:pt x="408" y="613"/>
                  <a:pt x="381" y="554"/>
                  <a:pt x="381" y="537"/>
                </a:cubicBezTo>
                <a:cubicBezTo>
                  <a:pt x="381" y="531"/>
                  <a:pt x="382" y="527"/>
                  <a:pt x="380" y="520"/>
                </a:cubicBezTo>
                <a:cubicBezTo>
                  <a:pt x="376" y="507"/>
                  <a:pt x="366" y="496"/>
                  <a:pt x="364" y="483"/>
                </a:cubicBezTo>
                <a:cubicBezTo>
                  <a:pt x="362" y="470"/>
                  <a:pt x="368" y="454"/>
                  <a:pt x="364" y="443"/>
                </a:cubicBezTo>
                <a:cubicBezTo>
                  <a:pt x="363" y="440"/>
                  <a:pt x="360" y="437"/>
                  <a:pt x="360" y="434"/>
                </a:cubicBezTo>
                <a:cubicBezTo>
                  <a:pt x="359" y="430"/>
                  <a:pt x="361" y="424"/>
                  <a:pt x="363" y="427"/>
                </a:cubicBezTo>
                <a:cubicBezTo>
                  <a:pt x="372" y="438"/>
                  <a:pt x="386" y="445"/>
                  <a:pt x="400" y="446"/>
                </a:cubicBezTo>
                <a:cubicBezTo>
                  <a:pt x="409" y="447"/>
                  <a:pt x="409" y="451"/>
                  <a:pt x="409" y="460"/>
                </a:cubicBezTo>
                <a:cubicBezTo>
                  <a:pt x="411" y="482"/>
                  <a:pt x="428" y="488"/>
                  <a:pt x="417" y="527"/>
                </a:cubicBezTo>
                <a:cubicBezTo>
                  <a:pt x="413" y="542"/>
                  <a:pt x="405" y="536"/>
                  <a:pt x="399" y="538"/>
                </a:cubicBezTo>
                <a:cubicBezTo>
                  <a:pt x="384" y="545"/>
                  <a:pt x="401" y="599"/>
                  <a:pt x="426" y="575"/>
                </a:cubicBezTo>
                <a:cubicBezTo>
                  <a:pt x="445" y="557"/>
                  <a:pt x="440" y="540"/>
                  <a:pt x="439" y="529"/>
                </a:cubicBezTo>
                <a:cubicBezTo>
                  <a:pt x="436" y="498"/>
                  <a:pt x="455" y="461"/>
                  <a:pt x="432" y="434"/>
                </a:cubicBezTo>
                <a:cubicBezTo>
                  <a:pt x="419" y="418"/>
                  <a:pt x="412" y="403"/>
                  <a:pt x="404" y="384"/>
                </a:cubicBezTo>
                <a:cubicBezTo>
                  <a:pt x="397" y="364"/>
                  <a:pt x="421" y="337"/>
                  <a:pt x="404" y="298"/>
                </a:cubicBezTo>
                <a:cubicBezTo>
                  <a:pt x="394" y="275"/>
                  <a:pt x="385" y="276"/>
                  <a:pt x="387" y="238"/>
                </a:cubicBezTo>
                <a:cubicBezTo>
                  <a:pt x="388" y="219"/>
                  <a:pt x="389" y="200"/>
                  <a:pt x="390" y="182"/>
                </a:cubicBezTo>
                <a:cubicBezTo>
                  <a:pt x="397" y="188"/>
                  <a:pt x="405" y="192"/>
                  <a:pt x="411" y="199"/>
                </a:cubicBezTo>
                <a:cubicBezTo>
                  <a:pt x="426" y="215"/>
                  <a:pt x="418" y="231"/>
                  <a:pt x="442" y="233"/>
                </a:cubicBezTo>
                <a:cubicBezTo>
                  <a:pt x="472" y="236"/>
                  <a:pt x="464" y="218"/>
                  <a:pt x="468" y="207"/>
                </a:cubicBezTo>
                <a:cubicBezTo>
                  <a:pt x="472" y="198"/>
                  <a:pt x="478" y="197"/>
                  <a:pt x="465" y="1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66"/>
          <p:cNvSpPr/>
          <p:nvPr/>
        </p:nvSpPr>
        <p:spPr>
          <a:xfrm>
            <a:off x="-4217413" y="-296438"/>
            <a:ext cx="6072600" cy="8378249"/>
          </a:xfrm>
          <a:custGeom>
            <a:rect b="b" l="l" r="r" t="t"/>
            <a:pathLst>
              <a:path extrusionOk="0" h="659" w="478">
                <a:moveTo>
                  <a:pt x="465" y="173"/>
                </a:moveTo>
                <a:cubicBezTo>
                  <a:pt x="438" y="124"/>
                  <a:pt x="458" y="117"/>
                  <a:pt x="454" y="96"/>
                </a:cubicBezTo>
                <a:cubicBezTo>
                  <a:pt x="453" y="92"/>
                  <a:pt x="451" y="89"/>
                  <a:pt x="442" y="72"/>
                </a:cubicBezTo>
                <a:cubicBezTo>
                  <a:pt x="429" y="44"/>
                  <a:pt x="424" y="49"/>
                  <a:pt x="419" y="39"/>
                </a:cubicBezTo>
                <a:cubicBezTo>
                  <a:pt x="400" y="0"/>
                  <a:pt x="402" y="2"/>
                  <a:pt x="401" y="2"/>
                </a:cubicBezTo>
                <a:cubicBezTo>
                  <a:pt x="398" y="2"/>
                  <a:pt x="392" y="17"/>
                  <a:pt x="393" y="31"/>
                </a:cubicBezTo>
                <a:cubicBezTo>
                  <a:pt x="371" y="34"/>
                  <a:pt x="371" y="35"/>
                  <a:pt x="370" y="34"/>
                </a:cubicBezTo>
                <a:cubicBezTo>
                  <a:pt x="367" y="33"/>
                  <a:pt x="362" y="19"/>
                  <a:pt x="343" y="9"/>
                </a:cubicBezTo>
                <a:cubicBezTo>
                  <a:pt x="341" y="24"/>
                  <a:pt x="348" y="33"/>
                  <a:pt x="352" y="47"/>
                </a:cubicBezTo>
                <a:cubicBezTo>
                  <a:pt x="353" y="48"/>
                  <a:pt x="353" y="49"/>
                  <a:pt x="353" y="50"/>
                </a:cubicBezTo>
                <a:cubicBezTo>
                  <a:pt x="339" y="47"/>
                  <a:pt x="331" y="71"/>
                  <a:pt x="321" y="77"/>
                </a:cubicBezTo>
                <a:cubicBezTo>
                  <a:pt x="315" y="82"/>
                  <a:pt x="305" y="84"/>
                  <a:pt x="299" y="78"/>
                </a:cubicBezTo>
                <a:cubicBezTo>
                  <a:pt x="303" y="86"/>
                  <a:pt x="313" y="90"/>
                  <a:pt x="321" y="86"/>
                </a:cubicBezTo>
                <a:cubicBezTo>
                  <a:pt x="313" y="91"/>
                  <a:pt x="305" y="95"/>
                  <a:pt x="297" y="100"/>
                </a:cubicBezTo>
                <a:cubicBezTo>
                  <a:pt x="304" y="102"/>
                  <a:pt x="311" y="101"/>
                  <a:pt x="316" y="97"/>
                </a:cubicBezTo>
                <a:cubicBezTo>
                  <a:pt x="308" y="106"/>
                  <a:pt x="296" y="113"/>
                  <a:pt x="284" y="115"/>
                </a:cubicBezTo>
                <a:cubicBezTo>
                  <a:pt x="290" y="120"/>
                  <a:pt x="297" y="122"/>
                  <a:pt x="304" y="122"/>
                </a:cubicBezTo>
                <a:cubicBezTo>
                  <a:pt x="303" y="123"/>
                  <a:pt x="303" y="125"/>
                  <a:pt x="302" y="126"/>
                </a:cubicBezTo>
                <a:cubicBezTo>
                  <a:pt x="296" y="129"/>
                  <a:pt x="290" y="131"/>
                  <a:pt x="283" y="131"/>
                </a:cubicBezTo>
                <a:cubicBezTo>
                  <a:pt x="287" y="135"/>
                  <a:pt x="294" y="136"/>
                  <a:pt x="299" y="134"/>
                </a:cubicBezTo>
                <a:cubicBezTo>
                  <a:pt x="297" y="139"/>
                  <a:pt x="296" y="143"/>
                  <a:pt x="295" y="147"/>
                </a:cubicBezTo>
                <a:cubicBezTo>
                  <a:pt x="288" y="159"/>
                  <a:pt x="278" y="168"/>
                  <a:pt x="266" y="172"/>
                </a:cubicBezTo>
                <a:cubicBezTo>
                  <a:pt x="273" y="174"/>
                  <a:pt x="282" y="173"/>
                  <a:pt x="288" y="169"/>
                </a:cubicBezTo>
                <a:cubicBezTo>
                  <a:pt x="288" y="170"/>
                  <a:pt x="287" y="172"/>
                  <a:pt x="287" y="174"/>
                </a:cubicBezTo>
                <a:cubicBezTo>
                  <a:pt x="279" y="182"/>
                  <a:pt x="269" y="188"/>
                  <a:pt x="258" y="191"/>
                </a:cubicBezTo>
                <a:cubicBezTo>
                  <a:pt x="265" y="192"/>
                  <a:pt x="273" y="193"/>
                  <a:pt x="281" y="191"/>
                </a:cubicBezTo>
                <a:cubicBezTo>
                  <a:pt x="281" y="192"/>
                  <a:pt x="281" y="192"/>
                  <a:pt x="281" y="192"/>
                </a:cubicBezTo>
                <a:cubicBezTo>
                  <a:pt x="271" y="197"/>
                  <a:pt x="262" y="202"/>
                  <a:pt x="253" y="207"/>
                </a:cubicBezTo>
                <a:cubicBezTo>
                  <a:pt x="257" y="210"/>
                  <a:pt x="262" y="211"/>
                  <a:pt x="267" y="211"/>
                </a:cubicBezTo>
                <a:cubicBezTo>
                  <a:pt x="265" y="212"/>
                  <a:pt x="264" y="213"/>
                  <a:pt x="262" y="214"/>
                </a:cubicBezTo>
                <a:cubicBezTo>
                  <a:pt x="246" y="223"/>
                  <a:pt x="187" y="219"/>
                  <a:pt x="173" y="222"/>
                </a:cubicBezTo>
                <a:cubicBezTo>
                  <a:pt x="136" y="232"/>
                  <a:pt x="105" y="262"/>
                  <a:pt x="94" y="299"/>
                </a:cubicBezTo>
                <a:cubicBezTo>
                  <a:pt x="88" y="319"/>
                  <a:pt x="86" y="342"/>
                  <a:pt x="66" y="355"/>
                </a:cubicBezTo>
                <a:cubicBezTo>
                  <a:pt x="59" y="360"/>
                  <a:pt x="48" y="360"/>
                  <a:pt x="43" y="352"/>
                </a:cubicBezTo>
                <a:cubicBezTo>
                  <a:pt x="46" y="360"/>
                  <a:pt x="52" y="365"/>
                  <a:pt x="60" y="367"/>
                </a:cubicBezTo>
                <a:cubicBezTo>
                  <a:pt x="50" y="370"/>
                  <a:pt x="40" y="368"/>
                  <a:pt x="31" y="364"/>
                </a:cubicBezTo>
                <a:cubicBezTo>
                  <a:pt x="32" y="374"/>
                  <a:pt x="41" y="382"/>
                  <a:pt x="51" y="383"/>
                </a:cubicBezTo>
                <a:cubicBezTo>
                  <a:pt x="41" y="390"/>
                  <a:pt x="29" y="393"/>
                  <a:pt x="17" y="391"/>
                </a:cubicBezTo>
                <a:cubicBezTo>
                  <a:pt x="24" y="398"/>
                  <a:pt x="36" y="400"/>
                  <a:pt x="45" y="396"/>
                </a:cubicBezTo>
                <a:cubicBezTo>
                  <a:pt x="41" y="401"/>
                  <a:pt x="37" y="407"/>
                  <a:pt x="31" y="410"/>
                </a:cubicBezTo>
                <a:cubicBezTo>
                  <a:pt x="28" y="412"/>
                  <a:pt x="13" y="416"/>
                  <a:pt x="10" y="412"/>
                </a:cubicBezTo>
                <a:cubicBezTo>
                  <a:pt x="14" y="418"/>
                  <a:pt x="20" y="423"/>
                  <a:pt x="27" y="424"/>
                </a:cubicBezTo>
                <a:cubicBezTo>
                  <a:pt x="20" y="429"/>
                  <a:pt x="12" y="432"/>
                  <a:pt x="4" y="430"/>
                </a:cubicBezTo>
                <a:cubicBezTo>
                  <a:pt x="7" y="434"/>
                  <a:pt x="14" y="437"/>
                  <a:pt x="19" y="435"/>
                </a:cubicBezTo>
                <a:cubicBezTo>
                  <a:pt x="15" y="442"/>
                  <a:pt x="7" y="447"/>
                  <a:pt x="0" y="447"/>
                </a:cubicBezTo>
                <a:cubicBezTo>
                  <a:pt x="6" y="449"/>
                  <a:pt x="13" y="449"/>
                  <a:pt x="19" y="446"/>
                </a:cubicBezTo>
                <a:cubicBezTo>
                  <a:pt x="10" y="452"/>
                  <a:pt x="4" y="462"/>
                  <a:pt x="2" y="473"/>
                </a:cubicBezTo>
                <a:cubicBezTo>
                  <a:pt x="7" y="466"/>
                  <a:pt x="14" y="462"/>
                  <a:pt x="21" y="459"/>
                </a:cubicBezTo>
                <a:cubicBezTo>
                  <a:pt x="14" y="461"/>
                  <a:pt x="5" y="480"/>
                  <a:pt x="4" y="487"/>
                </a:cubicBezTo>
                <a:cubicBezTo>
                  <a:pt x="8" y="482"/>
                  <a:pt x="13" y="479"/>
                  <a:pt x="19" y="478"/>
                </a:cubicBezTo>
                <a:cubicBezTo>
                  <a:pt x="13" y="481"/>
                  <a:pt x="9" y="489"/>
                  <a:pt x="11" y="496"/>
                </a:cubicBezTo>
                <a:cubicBezTo>
                  <a:pt x="16" y="488"/>
                  <a:pt x="25" y="482"/>
                  <a:pt x="34" y="481"/>
                </a:cubicBezTo>
                <a:cubicBezTo>
                  <a:pt x="32" y="488"/>
                  <a:pt x="28" y="494"/>
                  <a:pt x="22" y="499"/>
                </a:cubicBezTo>
                <a:cubicBezTo>
                  <a:pt x="25" y="497"/>
                  <a:pt x="56" y="498"/>
                  <a:pt x="73" y="467"/>
                </a:cubicBezTo>
                <a:cubicBezTo>
                  <a:pt x="78" y="458"/>
                  <a:pt x="84" y="450"/>
                  <a:pt x="91" y="443"/>
                </a:cubicBezTo>
                <a:cubicBezTo>
                  <a:pt x="90" y="444"/>
                  <a:pt x="93" y="461"/>
                  <a:pt x="93" y="463"/>
                </a:cubicBezTo>
                <a:cubicBezTo>
                  <a:pt x="93" y="477"/>
                  <a:pt x="100" y="490"/>
                  <a:pt x="101" y="504"/>
                </a:cubicBezTo>
                <a:cubicBezTo>
                  <a:pt x="101" y="519"/>
                  <a:pt x="99" y="529"/>
                  <a:pt x="104" y="544"/>
                </a:cubicBezTo>
                <a:cubicBezTo>
                  <a:pt x="110" y="561"/>
                  <a:pt x="116" y="584"/>
                  <a:pt x="106" y="601"/>
                </a:cubicBezTo>
                <a:cubicBezTo>
                  <a:pt x="91" y="628"/>
                  <a:pt x="119" y="648"/>
                  <a:pt x="134" y="636"/>
                </a:cubicBezTo>
                <a:cubicBezTo>
                  <a:pt x="146" y="621"/>
                  <a:pt x="120" y="617"/>
                  <a:pt x="129" y="550"/>
                </a:cubicBezTo>
                <a:cubicBezTo>
                  <a:pt x="133" y="514"/>
                  <a:pt x="133" y="528"/>
                  <a:pt x="128" y="498"/>
                </a:cubicBezTo>
                <a:cubicBezTo>
                  <a:pt x="122" y="464"/>
                  <a:pt x="139" y="433"/>
                  <a:pt x="147" y="429"/>
                </a:cubicBezTo>
                <a:cubicBezTo>
                  <a:pt x="158" y="425"/>
                  <a:pt x="170" y="431"/>
                  <a:pt x="180" y="435"/>
                </a:cubicBezTo>
                <a:cubicBezTo>
                  <a:pt x="186" y="437"/>
                  <a:pt x="205" y="438"/>
                  <a:pt x="208" y="444"/>
                </a:cubicBezTo>
                <a:cubicBezTo>
                  <a:pt x="217" y="460"/>
                  <a:pt x="225" y="474"/>
                  <a:pt x="224" y="493"/>
                </a:cubicBezTo>
                <a:cubicBezTo>
                  <a:pt x="223" y="505"/>
                  <a:pt x="217" y="518"/>
                  <a:pt x="218" y="530"/>
                </a:cubicBezTo>
                <a:cubicBezTo>
                  <a:pt x="219" y="546"/>
                  <a:pt x="239" y="556"/>
                  <a:pt x="239" y="591"/>
                </a:cubicBezTo>
                <a:cubicBezTo>
                  <a:pt x="238" y="616"/>
                  <a:pt x="246" y="611"/>
                  <a:pt x="250" y="617"/>
                </a:cubicBezTo>
                <a:cubicBezTo>
                  <a:pt x="257" y="626"/>
                  <a:pt x="231" y="639"/>
                  <a:pt x="251" y="650"/>
                </a:cubicBezTo>
                <a:cubicBezTo>
                  <a:pt x="262" y="657"/>
                  <a:pt x="277" y="659"/>
                  <a:pt x="290" y="654"/>
                </a:cubicBezTo>
                <a:cubicBezTo>
                  <a:pt x="298" y="612"/>
                  <a:pt x="224" y="583"/>
                  <a:pt x="262" y="486"/>
                </a:cubicBezTo>
                <a:cubicBezTo>
                  <a:pt x="263" y="483"/>
                  <a:pt x="270" y="443"/>
                  <a:pt x="266" y="444"/>
                </a:cubicBezTo>
                <a:cubicBezTo>
                  <a:pt x="284" y="437"/>
                  <a:pt x="319" y="432"/>
                  <a:pt x="330" y="454"/>
                </a:cubicBezTo>
                <a:cubicBezTo>
                  <a:pt x="334" y="463"/>
                  <a:pt x="329" y="458"/>
                  <a:pt x="340" y="470"/>
                </a:cubicBezTo>
                <a:cubicBezTo>
                  <a:pt x="363" y="497"/>
                  <a:pt x="348" y="527"/>
                  <a:pt x="356" y="539"/>
                </a:cubicBezTo>
                <a:cubicBezTo>
                  <a:pt x="360" y="544"/>
                  <a:pt x="364" y="546"/>
                  <a:pt x="355" y="557"/>
                </a:cubicBezTo>
                <a:cubicBezTo>
                  <a:pt x="334" y="581"/>
                  <a:pt x="344" y="601"/>
                  <a:pt x="376" y="607"/>
                </a:cubicBezTo>
                <a:cubicBezTo>
                  <a:pt x="408" y="613"/>
                  <a:pt x="381" y="554"/>
                  <a:pt x="381" y="537"/>
                </a:cubicBezTo>
                <a:cubicBezTo>
                  <a:pt x="381" y="531"/>
                  <a:pt x="382" y="527"/>
                  <a:pt x="380" y="520"/>
                </a:cubicBezTo>
                <a:cubicBezTo>
                  <a:pt x="376" y="507"/>
                  <a:pt x="366" y="496"/>
                  <a:pt x="364" y="483"/>
                </a:cubicBezTo>
                <a:cubicBezTo>
                  <a:pt x="362" y="470"/>
                  <a:pt x="368" y="454"/>
                  <a:pt x="364" y="443"/>
                </a:cubicBezTo>
                <a:cubicBezTo>
                  <a:pt x="363" y="440"/>
                  <a:pt x="360" y="437"/>
                  <a:pt x="360" y="434"/>
                </a:cubicBezTo>
                <a:cubicBezTo>
                  <a:pt x="359" y="430"/>
                  <a:pt x="361" y="424"/>
                  <a:pt x="363" y="427"/>
                </a:cubicBezTo>
                <a:cubicBezTo>
                  <a:pt x="372" y="438"/>
                  <a:pt x="386" y="445"/>
                  <a:pt x="400" y="446"/>
                </a:cubicBezTo>
                <a:cubicBezTo>
                  <a:pt x="409" y="447"/>
                  <a:pt x="409" y="451"/>
                  <a:pt x="409" y="460"/>
                </a:cubicBezTo>
                <a:cubicBezTo>
                  <a:pt x="411" y="482"/>
                  <a:pt x="428" y="488"/>
                  <a:pt x="417" y="527"/>
                </a:cubicBezTo>
                <a:cubicBezTo>
                  <a:pt x="413" y="542"/>
                  <a:pt x="405" y="536"/>
                  <a:pt x="399" y="538"/>
                </a:cubicBezTo>
                <a:cubicBezTo>
                  <a:pt x="384" y="545"/>
                  <a:pt x="401" y="599"/>
                  <a:pt x="426" y="575"/>
                </a:cubicBezTo>
                <a:cubicBezTo>
                  <a:pt x="445" y="557"/>
                  <a:pt x="440" y="540"/>
                  <a:pt x="439" y="529"/>
                </a:cubicBezTo>
                <a:cubicBezTo>
                  <a:pt x="436" y="498"/>
                  <a:pt x="455" y="461"/>
                  <a:pt x="432" y="434"/>
                </a:cubicBezTo>
                <a:cubicBezTo>
                  <a:pt x="419" y="418"/>
                  <a:pt x="412" y="403"/>
                  <a:pt x="404" y="384"/>
                </a:cubicBezTo>
                <a:cubicBezTo>
                  <a:pt x="397" y="364"/>
                  <a:pt x="421" y="337"/>
                  <a:pt x="404" y="298"/>
                </a:cubicBezTo>
                <a:cubicBezTo>
                  <a:pt x="394" y="275"/>
                  <a:pt x="385" y="276"/>
                  <a:pt x="387" y="238"/>
                </a:cubicBezTo>
                <a:cubicBezTo>
                  <a:pt x="388" y="219"/>
                  <a:pt x="389" y="200"/>
                  <a:pt x="390" y="182"/>
                </a:cubicBezTo>
                <a:cubicBezTo>
                  <a:pt x="397" y="188"/>
                  <a:pt x="405" y="192"/>
                  <a:pt x="411" y="199"/>
                </a:cubicBezTo>
                <a:cubicBezTo>
                  <a:pt x="426" y="215"/>
                  <a:pt x="418" y="231"/>
                  <a:pt x="442" y="233"/>
                </a:cubicBezTo>
                <a:cubicBezTo>
                  <a:pt x="472" y="236"/>
                  <a:pt x="464" y="218"/>
                  <a:pt x="468" y="207"/>
                </a:cubicBezTo>
                <a:cubicBezTo>
                  <a:pt x="472" y="198"/>
                  <a:pt x="478" y="197"/>
                  <a:pt x="465" y="1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67"/>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686" name="Google Shape;686;p67"/>
          <p:cNvSpPr txBox="1"/>
          <p:nvPr/>
        </p:nvSpPr>
        <p:spPr>
          <a:xfrm>
            <a:off x="720150" y="1411975"/>
            <a:ext cx="7704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Cabin"/>
                <a:ea typeface="Cabin"/>
                <a:cs typeface="Cabin"/>
                <a:sym typeface="Cabin"/>
              </a:rPr>
              <a:t>Here’s an assortment of alternative resources whose style fits that of this template: </a:t>
            </a:r>
            <a:endParaRPr sz="1200">
              <a:solidFill>
                <a:schemeClr val="dk1"/>
              </a:solidFill>
              <a:latin typeface="Cabin"/>
              <a:ea typeface="Cabin"/>
              <a:cs typeface="Cabin"/>
              <a:sym typeface="Cabin"/>
            </a:endParaRPr>
          </a:p>
          <a:p>
            <a:pPr indent="0" lvl="0" marL="0" rtl="0" algn="l">
              <a:spcBef>
                <a:spcPts val="0"/>
              </a:spcBef>
              <a:spcAft>
                <a:spcPts val="0"/>
              </a:spcAft>
              <a:buNone/>
            </a:pPr>
            <a:r>
              <a:t/>
            </a:r>
            <a:endParaRPr sz="1200">
              <a:solidFill>
                <a:schemeClr val="dk1"/>
              </a:solidFill>
              <a:latin typeface="Cabin"/>
              <a:ea typeface="Cabin"/>
              <a:cs typeface="Cabin"/>
              <a:sym typeface="Cabin"/>
            </a:endParaRPr>
          </a:p>
          <a:p>
            <a:pPr indent="0" lvl="0" marL="0" rtl="0" algn="l">
              <a:spcBef>
                <a:spcPts val="0"/>
              </a:spcBef>
              <a:spcAft>
                <a:spcPts val="0"/>
              </a:spcAft>
              <a:buNone/>
            </a:pPr>
            <a:r>
              <a:rPr b="1" lang="en" sz="1200">
                <a:solidFill>
                  <a:schemeClr val="dk1"/>
                </a:solidFill>
                <a:latin typeface="Cabin"/>
                <a:ea typeface="Cabin"/>
                <a:cs typeface="Cabin"/>
                <a:sym typeface="Cabin"/>
              </a:rPr>
              <a:t>Vectors</a:t>
            </a:r>
            <a:endParaRPr sz="1200">
              <a:solidFill>
                <a:schemeClr val="dk1"/>
              </a:solidFill>
              <a:latin typeface="Cabin"/>
              <a:ea typeface="Cabin"/>
              <a:cs typeface="Cabin"/>
              <a:sym typeface="Cabin"/>
            </a:endParaRPr>
          </a:p>
          <a:p>
            <a:pPr indent="-304800" lvl="0" marL="457200" rtl="0" algn="l">
              <a:spcBef>
                <a:spcPts val="0"/>
              </a:spcBef>
              <a:spcAft>
                <a:spcPts val="0"/>
              </a:spcAft>
              <a:buClr>
                <a:schemeClr val="dk1"/>
              </a:buClr>
              <a:buSzPts val="1200"/>
              <a:buFont typeface="Cabin"/>
              <a:buChar char="●"/>
            </a:pPr>
            <a:r>
              <a:rPr lang="en" sz="1200" u="sng">
                <a:solidFill>
                  <a:schemeClr val="dk1"/>
                </a:solidFill>
                <a:latin typeface="Cabin"/>
                <a:ea typeface="Cabin"/>
                <a:cs typeface="Cabin"/>
                <a:sym typeface="Cabin"/>
                <a:hlinkClick r:id="rId3">
                  <a:extLst>
                    <a:ext uri="{A12FA001-AC4F-418D-AE19-62706E023703}">
                      <ahyp:hlinkClr val="tx"/>
                    </a:ext>
                  </a:extLst>
                </a:hlinkClick>
              </a:rPr>
              <a:t>Hand drawn running horse silhouette</a:t>
            </a:r>
            <a:endParaRPr sz="1200">
              <a:solidFill>
                <a:schemeClr val="dk1"/>
              </a:solidFill>
              <a:latin typeface="Cabin"/>
              <a:ea typeface="Cabin"/>
              <a:cs typeface="Cabin"/>
              <a:sym typeface="Cabin"/>
            </a:endParaRPr>
          </a:p>
        </p:txBody>
      </p:sp>
      <p:sp>
        <p:nvSpPr>
          <p:cNvPr id="687" name="Google Shape;687;p67"/>
          <p:cNvSpPr/>
          <p:nvPr/>
        </p:nvSpPr>
        <p:spPr>
          <a:xfrm>
            <a:off x="3551792" y="2834768"/>
            <a:ext cx="2372956" cy="1421769"/>
          </a:xfrm>
          <a:custGeom>
            <a:rect b="b" l="l" r="r" t="t"/>
            <a:pathLst>
              <a:path extrusionOk="0" h="511" w="853">
                <a:moveTo>
                  <a:pt x="848" y="397"/>
                </a:moveTo>
                <a:cubicBezTo>
                  <a:pt x="837" y="388"/>
                  <a:pt x="821" y="384"/>
                  <a:pt x="807" y="386"/>
                </a:cubicBezTo>
                <a:cubicBezTo>
                  <a:pt x="824" y="389"/>
                  <a:pt x="844" y="395"/>
                  <a:pt x="853" y="411"/>
                </a:cubicBezTo>
                <a:cubicBezTo>
                  <a:pt x="834" y="401"/>
                  <a:pt x="809" y="406"/>
                  <a:pt x="794" y="392"/>
                </a:cubicBezTo>
                <a:cubicBezTo>
                  <a:pt x="805" y="401"/>
                  <a:pt x="817" y="409"/>
                  <a:pt x="830" y="415"/>
                </a:cubicBezTo>
                <a:cubicBezTo>
                  <a:pt x="807" y="413"/>
                  <a:pt x="785" y="403"/>
                  <a:pt x="767" y="387"/>
                </a:cubicBezTo>
                <a:cubicBezTo>
                  <a:pt x="775" y="399"/>
                  <a:pt x="785" y="410"/>
                  <a:pt x="797" y="419"/>
                </a:cubicBezTo>
                <a:cubicBezTo>
                  <a:pt x="769" y="410"/>
                  <a:pt x="747" y="388"/>
                  <a:pt x="738" y="360"/>
                </a:cubicBezTo>
                <a:cubicBezTo>
                  <a:pt x="738" y="379"/>
                  <a:pt x="744" y="398"/>
                  <a:pt x="756" y="412"/>
                </a:cubicBezTo>
                <a:cubicBezTo>
                  <a:pt x="723" y="389"/>
                  <a:pt x="730" y="360"/>
                  <a:pt x="721" y="346"/>
                </a:cubicBezTo>
                <a:cubicBezTo>
                  <a:pt x="724" y="360"/>
                  <a:pt x="724" y="375"/>
                  <a:pt x="722" y="390"/>
                </a:cubicBezTo>
                <a:cubicBezTo>
                  <a:pt x="723" y="361"/>
                  <a:pt x="715" y="332"/>
                  <a:pt x="699" y="309"/>
                </a:cubicBezTo>
                <a:cubicBezTo>
                  <a:pt x="714" y="333"/>
                  <a:pt x="694" y="369"/>
                  <a:pt x="713" y="391"/>
                </a:cubicBezTo>
                <a:cubicBezTo>
                  <a:pt x="696" y="382"/>
                  <a:pt x="702" y="355"/>
                  <a:pt x="700" y="341"/>
                </a:cubicBezTo>
                <a:cubicBezTo>
                  <a:pt x="697" y="324"/>
                  <a:pt x="685" y="307"/>
                  <a:pt x="690" y="290"/>
                </a:cubicBezTo>
                <a:cubicBezTo>
                  <a:pt x="677" y="303"/>
                  <a:pt x="701" y="322"/>
                  <a:pt x="686" y="358"/>
                </a:cubicBezTo>
                <a:cubicBezTo>
                  <a:pt x="694" y="332"/>
                  <a:pt x="680" y="317"/>
                  <a:pt x="678" y="302"/>
                </a:cubicBezTo>
                <a:cubicBezTo>
                  <a:pt x="678" y="291"/>
                  <a:pt x="682" y="280"/>
                  <a:pt x="679" y="270"/>
                </a:cubicBezTo>
                <a:cubicBezTo>
                  <a:pt x="672" y="287"/>
                  <a:pt x="672" y="307"/>
                  <a:pt x="679" y="324"/>
                </a:cubicBezTo>
                <a:cubicBezTo>
                  <a:pt x="654" y="286"/>
                  <a:pt x="687" y="263"/>
                  <a:pt x="671" y="203"/>
                </a:cubicBezTo>
                <a:cubicBezTo>
                  <a:pt x="667" y="190"/>
                  <a:pt x="666" y="180"/>
                  <a:pt x="657" y="172"/>
                </a:cubicBezTo>
                <a:cubicBezTo>
                  <a:pt x="637" y="152"/>
                  <a:pt x="674" y="177"/>
                  <a:pt x="651" y="293"/>
                </a:cubicBezTo>
                <a:cubicBezTo>
                  <a:pt x="649" y="302"/>
                  <a:pt x="639" y="319"/>
                  <a:pt x="654" y="336"/>
                </a:cubicBezTo>
                <a:cubicBezTo>
                  <a:pt x="666" y="350"/>
                  <a:pt x="681" y="357"/>
                  <a:pt x="683" y="377"/>
                </a:cubicBezTo>
                <a:cubicBezTo>
                  <a:pt x="687" y="449"/>
                  <a:pt x="700" y="444"/>
                  <a:pt x="700" y="460"/>
                </a:cubicBezTo>
                <a:cubicBezTo>
                  <a:pt x="701" y="476"/>
                  <a:pt x="687" y="470"/>
                  <a:pt x="684" y="473"/>
                </a:cubicBezTo>
                <a:cubicBezTo>
                  <a:pt x="681" y="476"/>
                  <a:pt x="690" y="511"/>
                  <a:pt x="639" y="495"/>
                </a:cubicBezTo>
                <a:cubicBezTo>
                  <a:pt x="687" y="415"/>
                  <a:pt x="645" y="387"/>
                  <a:pt x="575" y="307"/>
                </a:cubicBezTo>
                <a:cubicBezTo>
                  <a:pt x="484" y="367"/>
                  <a:pt x="553" y="356"/>
                  <a:pt x="496" y="408"/>
                </a:cubicBezTo>
                <a:cubicBezTo>
                  <a:pt x="457" y="442"/>
                  <a:pt x="454" y="444"/>
                  <a:pt x="452" y="451"/>
                </a:cubicBezTo>
                <a:cubicBezTo>
                  <a:pt x="450" y="458"/>
                  <a:pt x="453" y="467"/>
                  <a:pt x="435" y="469"/>
                </a:cubicBezTo>
                <a:cubicBezTo>
                  <a:pt x="425" y="471"/>
                  <a:pt x="428" y="476"/>
                  <a:pt x="427" y="482"/>
                </a:cubicBezTo>
                <a:cubicBezTo>
                  <a:pt x="425" y="495"/>
                  <a:pt x="392" y="494"/>
                  <a:pt x="384" y="490"/>
                </a:cubicBezTo>
                <a:cubicBezTo>
                  <a:pt x="402" y="449"/>
                  <a:pt x="409" y="465"/>
                  <a:pt x="410" y="455"/>
                </a:cubicBezTo>
                <a:cubicBezTo>
                  <a:pt x="411" y="439"/>
                  <a:pt x="457" y="424"/>
                  <a:pt x="471" y="375"/>
                </a:cubicBezTo>
                <a:cubicBezTo>
                  <a:pt x="489" y="311"/>
                  <a:pt x="472" y="370"/>
                  <a:pt x="493" y="307"/>
                </a:cubicBezTo>
                <a:cubicBezTo>
                  <a:pt x="398" y="350"/>
                  <a:pt x="343" y="322"/>
                  <a:pt x="272" y="316"/>
                </a:cubicBezTo>
                <a:cubicBezTo>
                  <a:pt x="249" y="314"/>
                  <a:pt x="259" y="317"/>
                  <a:pt x="242" y="331"/>
                </a:cubicBezTo>
                <a:cubicBezTo>
                  <a:pt x="226" y="344"/>
                  <a:pt x="220" y="355"/>
                  <a:pt x="166" y="436"/>
                </a:cubicBezTo>
                <a:cubicBezTo>
                  <a:pt x="157" y="449"/>
                  <a:pt x="162" y="451"/>
                  <a:pt x="159" y="462"/>
                </a:cubicBezTo>
                <a:cubicBezTo>
                  <a:pt x="158" y="468"/>
                  <a:pt x="152" y="473"/>
                  <a:pt x="147" y="471"/>
                </a:cubicBezTo>
                <a:cubicBezTo>
                  <a:pt x="146" y="505"/>
                  <a:pt x="107" y="495"/>
                  <a:pt x="105" y="490"/>
                </a:cubicBezTo>
                <a:cubicBezTo>
                  <a:pt x="102" y="483"/>
                  <a:pt x="119" y="469"/>
                  <a:pt x="123" y="464"/>
                </a:cubicBezTo>
                <a:cubicBezTo>
                  <a:pt x="131" y="456"/>
                  <a:pt x="135" y="445"/>
                  <a:pt x="142" y="436"/>
                </a:cubicBezTo>
                <a:cubicBezTo>
                  <a:pt x="170" y="402"/>
                  <a:pt x="133" y="433"/>
                  <a:pt x="198" y="314"/>
                </a:cubicBezTo>
                <a:cubicBezTo>
                  <a:pt x="155" y="312"/>
                  <a:pt x="149" y="306"/>
                  <a:pt x="164" y="341"/>
                </a:cubicBezTo>
                <a:cubicBezTo>
                  <a:pt x="171" y="356"/>
                  <a:pt x="177" y="352"/>
                  <a:pt x="181" y="353"/>
                </a:cubicBezTo>
                <a:cubicBezTo>
                  <a:pt x="188" y="355"/>
                  <a:pt x="187" y="366"/>
                  <a:pt x="188" y="368"/>
                </a:cubicBezTo>
                <a:cubicBezTo>
                  <a:pt x="192" y="374"/>
                  <a:pt x="202" y="360"/>
                  <a:pt x="209" y="372"/>
                </a:cubicBezTo>
                <a:cubicBezTo>
                  <a:pt x="212" y="376"/>
                  <a:pt x="212" y="379"/>
                  <a:pt x="215" y="406"/>
                </a:cubicBezTo>
                <a:cubicBezTo>
                  <a:pt x="217" y="422"/>
                  <a:pt x="149" y="389"/>
                  <a:pt x="143" y="380"/>
                </a:cubicBezTo>
                <a:cubicBezTo>
                  <a:pt x="137" y="371"/>
                  <a:pt x="142" y="354"/>
                  <a:pt x="126" y="323"/>
                </a:cubicBezTo>
                <a:cubicBezTo>
                  <a:pt x="123" y="318"/>
                  <a:pt x="123" y="316"/>
                  <a:pt x="124" y="311"/>
                </a:cubicBezTo>
                <a:cubicBezTo>
                  <a:pt x="133" y="283"/>
                  <a:pt x="129" y="289"/>
                  <a:pt x="170" y="272"/>
                </a:cubicBezTo>
                <a:cubicBezTo>
                  <a:pt x="190" y="264"/>
                  <a:pt x="173" y="266"/>
                  <a:pt x="167" y="241"/>
                </a:cubicBezTo>
                <a:cubicBezTo>
                  <a:pt x="162" y="224"/>
                  <a:pt x="167" y="216"/>
                  <a:pt x="152" y="198"/>
                </a:cubicBezTo>
                <a:cubicBezTo>
                  <a:pt x="145" y="190"/>
                  <a:pt x="137" y="183"/>
                  <a:pt x="131" y="174"/>
                </a:cubicBezTo>
                <a:cubicBezTo>
                  <a:pt x="115" y="146"/>
                  <a:pt x="114" y="166"/>
                  <a:pt x="103" y="181"/>
                </a:cubicBezTo>
                <a:cubicBezTo>
                  <a:pt x="95" y="193"/>
                  <a:pt x="80" y="197"/>
                  <a:pt x="71" y="208"/>
                </a:cubicBezTo>
                <a:cubicBezTo>
                  <a:pt x="68" y="213"/>
                  <a:pt x="52" y="241"/>
                  <a:pt x="33" y="230"/>
                </a:cubicBezTo>
                <a:cubicBezTo>
                  <a:pt x="28" y="228"/>
                  <a:pt x="28" y="230"/>
                  <a:pt x="23" y="232"/>
                </a:cubicBezTo>
                <a:cubicBezTo>
                  <a:pt x="14" y="236"/>
                  <a:pt x="0" y="225"/>
                  <a:pt x="1" y="215"/>
                </a:cubicBezTo>
                <a:cubicBezTo>
                  <a:pt x="1" y="190"/>
                  <a:pt x="16" y="182"/>
                  <a:pt x="20" y="139"/>
                </a:cubicBezTo>
                <a:cubicBezTo>
                  <a:pt x="22" y="118"/>
                  <a:pt x="35" y="100"/>
                  <a:pt x="36" y="80"/>
                </a:cubicBezTo>
                <a:cubicBezTo>
                  <a:pt x="36" y="73"/>
                  <a:pt x="20" y="37"/>
                  <a:pt x="38" y="51"/>
                </a:cubicBezTo>
                <a:cubicBezTo>
                  <a:pt x="39" y="51"/>
                  <a:pt x="56" y="63"/>
                  <a:pt x="58" y="62"/>
                </a:cubicBezTo>
                <a:cubicBezTo>
                  <a:pt x="64" y="57"/>
                  <a:pt x="55" y="54"/>
                  <a:pt x="54" y="49"/>
                </a:cubicBezTo>
                <a:cubicBezTo>
                  <a:pt x="50" y="36"/>
                  <a:pt x="72" y="32"/>
                  <a:pt x="74" y="20"/>
                </a:cubicBezTo>
                <a:cubicBezTo>
                  <a:pt x="76" y="29"/>
                  <a:pt x="59" y="47"/>
                  <a:pt x="72" y="52"/>
                </a:cubicBezTo>
                <a:cubicBezTo>
                  <a:pt x="69" y="48"/>
                  <a:pt x="72" y="42"/>
                  <a:pt x="75" y="38"/>
                </a:cubicBezTo>
                <a:cubicBezTo>
                  <a:pt x="100" y="0"/>
                  <a:pt x="72" y="35"/>
                  <a:pt x="83" y="50"/>
                </a:cubicBezTo>
                <a:cubicBezTo>
                  <a:pt x="81" y="37"/>
                  <a:pt x="93" y="25"/>
                  <a:pt x="105" y="26"/>
                </a:cubicBezTo>
                <a:cubicBezTo>
                  <a:pt x="96" y="31"/>
                  <a:pt x="87" y="40"/>
                  <a:pt x="93" y="48"/>
                </a:cubicBezTo>
                <a:cubicBezTo>
                  <a:pt x="96" y="40"/>
                  <a:pt x="115" y="43"/>
                  <a:pt x="116" y="23"/>
                </a:cubicBezTo>
                <a:cubicBezTo>
                  <a:pt x="121" y="32"/>
                  <a:pt x="113" y="40"/>
                  <a:pt x="107" y="46"/>
                </a:cubicBezTo>
                <a:cubicBezTo>
                  <a:pt x="118" y="43"/>
                  <a:pt x="127" y="35"/>
                  <a:pt x="132" y="25"/>
                </a:cubicBezTo>
                <a:cubicBezTo>
                  <a:pt x="133" y="33"/>
                  <a:pt x="131" y="41"/>
                  <a:pt x="125" y="46"/>
                </a:cubicBezTo>
                <a:cubicBezTo>
                  <a:pt x="140" y="43"/>
                  <a:pt x="141" y="16"/>
                  <a:pt x="157" y="17"/>
                </a:cubicBezTo>
                <a:cubicBezTo>
                  <a:pt x="149" y="23"/>
                  <a:pt x="144" y="31"/>
                  <a:pt x="141" y="40"/>
                </a:cubicBezTo>
                <a:cubicBezTo>
                  <a:pt x="174" y="19"/>
                  <a:pt x="171" y="7"/>
                  <a:pt x="201" y="11"/>
                </a:cubicBezTo>
                <a:cubicBezTo>
                  <a:pt x="188" y="12"/>
                  <a:pt x="176" y="23"/>
                  <a:pt x="174" y="35"/>
                </a:cubicBezTo>
                <a:cubicBezTo>
                  <a:pt x="200" y="24"/>
                  <a:pt x="204" y="12"/>
                  <a:pt x="229" y="25"/>
                </a:cubicBezTo>
                <a:cubicBezTo>
                  <a:pt x="212" y="23"/>
                  <a:pt x="202" y="21"/>
                  <a:pt x="195" y="36"/>
                </a:cubicBezTo>
                <a:cubicBezTo>
                  <a:pt x="220" y="23"/>
                  <a:pt x="236" y="19"/>
                  <a:pt x="249" y="32"/>
                </a:cubicBezTo>
                <a:cubicBezTo>
                  <a:pt x="238" y="32"/>
                  <a:pt x="227" y="41"/>
                  <a:pt x="225" y="52"/>
                </a:cubicBezTo>
                <a:cubicBezTo>
                  <a:pt x="230" y="34"/>
                  <a:pt x="258" y="46"/>
                  <a:pt x="269" y="34"/>
                </a:cubicBezTo>
                <a:cubicBezTo>
                  <a:pt x="265" y="46"/>
                  <a:pt x="248" y="44"/>
                  <a:pt x="243" y="56"/>
                </a:cubicBezTo>
                <a:cubicBezTo>
                  <a:pt x="268" y="28"/>
                  <a:pt x="290" y="61"/>
                  <a:pt x="309" y="57"/>
                </a:cubicBezTo>
                <a:cubicBezTo>
                  <a:pt x="301" y="66"/>
                  <a:pt x="284" y="57"/>
                  <a:pt x="274" y="65"/>
                </a:cubicBezTo>
                <a:cubicBezTo>
                  <a:pt x="299" y="61"/>
                  <a:pt x="318" y="82"/>
                  <a:pt x="327" y="66"/>
                </a:cubicBezTo>
                <a:cubicBezTo>
                  <a:pt x="329" y="77"/>
                  <a:pt x="309" y="81"/>
                  <a:pt x="298" y="79"/>
                </a:cubicBezTo>
                <a:cubicBezTo>
                  <a:pt x="309" y="89"/>
                  <a:pt x="326" y="80"/>
                  <a:pt x="339" y="73"/>
                </a:cubicBezTo>
                <a:cubicBezTo>
                  <a:pt x="334" y="81"/>
                  <a:pt x="325" y="97"/>
                  <a:pt x="316" y="98"/>
                </a:cubicBezTo>
                <a:cubicBezTo>
                  <a:pt x="330" y="100"/>
                  <a:pt x="348" y="87"/>
                  <a:pt x="356" y="78"/>
                </a:cubicBezTo>
                <a:cubicBezTo>
                  <a:pt x="355" y="93"/>
                  <a:pt x="330" y="106"/>
                  <a:pt x="328" y="102"/>
                </a:cubicBezTo>
                <a:cubicBezTo>
                  <a:pt x="330" y="106"/>
                  <a:pt x="364" y="98"/>
                  <a:pt x="368" y="85"/>
                </a:cubicBezTo>
                <a:cubicBezTo>
                  <a:pt x="369" y="105"/>
                  <a:pt x="335" y="109"/>
                  <a:pt x="340" y="113"/>
                </a:cubicBezTo>
                <a:cubicBezTo>
                  <a:pt x="350" y="117"/>
                  <a:pt x="366" y="93"/>
                  <a:pt x="383" y="101"/>
                </a:cubicBezTo>
                <a:cubicBezTo>
                  <a:pt x="376" y="101"/>
                  <a:pt x="368" y="105"/>
                  <a:pt x="363" y="110"/>
                </a:cubicBezTo>
                <a:cubicBezTo>
                  <a:pt x="359" y="113"/>
                  <a:pt x="364" y="119"/>
                  <a:pt x="368" y="116"/>
                </a:cubicBezTo>
                <a:cubicBezTo>
                  <a:pt x="375" y="110"/>
                  <a:pt x="383" y="103"/>
                  <a:pt x="392" y="96"/>
                </a:cubicBezTo>
                <a:cubicBezTo>
                  <a:pt x="387" y="105"/>
                  <a:pt x="383" y="114"/>
                  <a:pt x="375" y="124"/>
                </a:cubicBezTo>
                <a:cubicBezTo>
                  <a:pt x="381" y="120"/>
                  <a:pt x="382" y="115"/>
                  <a:pt x="388" y="112"/>
                </a:cubicBezTo>
                <a:cubicBezTo>
                  <a:pt x="393" y="110"/>
                  <a:pt x="398" y="106"/>
                  <a:pt x="401" y="101"/>
                </a:cubicBezTo>
                <a:cubicBezTo>
                  <a:pt x="404" y="110"/>
                  <a:pt x="391" y="113"/>
                  <a:pt x="391" y="117"/>
                </a:cubicBezTo>
                <a:cubicBezTo>
                  <a:pt x="392" y="122"/>
                  <a:pt x="407" y="115"/>
                  <a:pt x="408" y="112"/>
                </a:cubicBezTo>
                <a:cubicBezTo>
                  <a:pt x="406" y="119"/>
                  <a:pt x="400" y="124"/>
                  <a:pt x="393" y="127"/>
                </a:cubicBezTo>
                <a:cubicBezTo>
                  <a:pt x="398" y="125"/>
                  <a:pt x="409" y="127"/>
                  <a:pt x="415" y="127"/>
                </a:cubicBezTo>
                <a:cubicBezTo>
                  <a:pt x="439" y="125"/>
                  <a:pt x="468" y="118"/>
                  <a:pt x="493" y="113"/>
                </a:cubicBezTo>
                <a:cubicBezTo>
                  <a:pt x="610" y="90"/>
                  <a:pt x="602" y="139"/>
                  <a:pt x="637" y="141"/>
                </a:cubicBezTo>
                <a:cubicBezTo>
                  <a:pt x="679" y="144"/>
                  <a:pt x="693" y="139"/>
                  <a:pt x="712" y="172"/>
                </a:cubicBezTo>
                <a:cubicBezTo>
                  <a:pt x="718" y="184"/>
                  <a:pt x="741" y="210"/>
                  <a:pt x="755" y="214"/>
                </a:cubicBezTo>
                <a:cubicBezTo>
                  <a:pt x="745" y="218"/>
                  <a:pt x="726" y="205"/>
                  <a:pt x="716" y="196"/>
                </a:cubicBezTo>
                <a:cubicBezTo>
                  <a:pt x="740" y="213"/>
                  <a:pt x="762" y="236"/>
                  <a:pt x="764" y="262"/>
                </a:cubicBezTo>
                <a:cubicBezTo>
                  <a:pt x="758" y="254"/>
                  <a:pt x="740" y="225"/>
                  <a:pt x="727" y="225"/>
                </a:cubicBezTo>
                <a:cubicBezTo>
                  <a:pt x="759" y="245"/>
                  <a:pt x="742" y="266"/>
                  <a:pt x="779" y="295"/>
                </a:cubicBezTo>
                <a:cubicBezTo>
                  <a:pt x="767" y="296"/>
                  <a:pt x="756" y="286"/>
                  <a:pt x="748" y="277"/>
                </a:cubicBezTo>
                <a:cubicBezTo>
                  <a:pt x="760" y="298"/>
                  <a:pt x="775" y="333"/>
                  <a:pt x="814" y="334"/>
                </a:cubicBezTo>
                <a:cubicBezTo>
                  <a:pt x="801" y="340"/>
                  <a:pt x="768" y="336"/>
                  <a:pt x="756" y="331"/>
                </a:cubicBezTo>
                <a:cubicBezTo>
                  <a:pt x="778" y="360"/>
                  <a:pt x="818" y="340"/>
                  <a:pt x="840" y="364"/>
                </a:cubicBezTo>
                <a:cubicBezTo>
                  <a:pt x="821" y="361"/>
                  <a:pt x="799" y="368"/>
                  <a:pt x="781" y="358"/>
                </a:cubicBezTo>
                <a:cubicBezTo>
                  <a:pt x="786" y="361"/>
                  <a:pt x="790" y="367"/>
                  <a:pt x="796" y="369"/>
                </a:cubicBezTo>
                <a:cubicBezTo>
                  <a:pt x="806" y="374"/>
                  <a:pt x="832" y="378"/>
                  <a:pt x="848" y="39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8" name="Google Shape;688;p67"/>
          <p:cNvSpPr/>
          <p:nvPr/>
        </p:nvSpPr>
        <p:spPr>
          <a:xfrm>
            <a:off x="968925" y="2776360"/>
            <a:ext cx="2507941" cy="1335984"/>
          </a:xfrm>
          <a:custGeom>
            <a:rect b="b" l="l" r="r" t="t"/>
            <a:pathLst>
              <a:path extrusionOk="0" h="480" w="902">
                <a:moveTo>
                  <a:pt x="843" y="353"/>
                </a:moveTo>
                <a:cubicBezTo>
                  <a:pt x="845" y="355"/>
                  <a:pt x="902" y="422"/>
                  <a:pt x="834" y="349"/>
                </a:cubicBezTo>
                <a:cubicBezTo>
                  <a:pt x="841" y="357"/>
                  <a:pt x="845" y="367"/>
                  <a:pt x="847" y="377"/>
                </a:cubicBezTo>
                <a:cubicBezTo>
                  <a:pt x="843" y="363"/>
                  <a:pt x="832" y="352"/>
                  <a:pt x="819" y="347"/>
                </a:cubicBezTo>
                <a:cubicBezTo>
                  <a:pt x="827" y="353"/>
                  <a:pt x="826" y="370"/>
                  <a:pt x="847" y="386"/>
                </a:cubicBezTo>
                <a:cubicBezTo>
                  <a:pt x="826" y="382"/>
                  <a:pt x="831" y="354"/>
                  <a:pt x="802" y="337"/>
                </a:cubicBezTo>
                <a:cubicBezTo>
                  <a:pt x="816" y="349"/>
                  <a:pt x="820" y="367"/>
                  <a:pt x="824" y="385"/>
                </a:cubicBezTo>
                <a:cubicBezTo>
                  <a:pt x="820" y="367"/>
                  <a:pt x="809" y="350"/>
                  <a:pt x="794" y="340"/>
                </a:cubicBezTo>
                <a:cubicBezTo>
                  <a:pt x="804" y="352"/>
                  <a:pt x="810" y="367"/>
                  <a:pt x="813" y="383"/>
                </a:cubicBezTo>
                <a:cubicBezTo>
                  <a:pt x="804" y="358"/>
                  <a:pt x="789" y="336"/>
                  <a:pt x="769" y="318"/>
                </a:cubicBezTo>
                <a:cubicBezTo>
                  <a:pt x="773" y="335"/>
                  <a:pt x="783" y="349"/>
                  <a:pt x="797" y="359"/>
                </a:cubicBezTo>
                <a:cubicBezTo>
                  <a:pt x="766" y="349"/>
                  <a:pt x="764" y="305"/>
                  <a:pt x="737" y="290"/>
                </a:cubicBezTo>
                <a:cubicBezTo>
                  <a:pt x="748" y="297"/>
                  <a:pt x="750" y="311"/>
                  <a:pt x="750" y="324"/>
                </a:cubicBezTo>
                <a:cubicBezTo>
                  <a:pt x="745" y="301"/>
                  <a:pt x="728" y="283"/>
                  <a:pt x="709" y="268"/>
                </a:cubicBezTo>
                <a:cubicBezTo>
                  <a:pt x="720" y="277"/>
                  <a:pt x="726" y="291"/>
                  <a:pt x="726" y="305"/>
                </a:cubicBezTo>
                <a:cubicBezTo>
                  <a:pt x="719" y="272"/>
                  <a:pt x="703" y="282"/>
                  <a:pt x="687" y="236"/>
                </a:cubicBezTo>
                <a:cubicBezTo>
                  <a:pt x="683" y="223"/>
                  <a:pt x="677" y="212"/>
                  <a:pt x="670" y="201"/>
                </a:cubicBezTo>
                <a:cubicBezTo>
                  <a:pt x="676" y="214"/>
                  <a:pt x="669" y="231"/>
                  <a:pt x="686" y="246"/>
                </a:cubicBezTo>
                <a:cubicBezTo>
                  <a:pt x="675" y="240"/>
                  <a:pt x="668" y="229"/>
                  <a:pt x="666" y="217"/>
                </a:cubicBezTo>
                <a:cubicBezTo>
                  <a:pt x="664" y="234"/>
                  <a:pt x="674" y="252"/>
                  <a:pt x="689" y="260"/>
                </a:cubicBezTo>
                <a:cubicBezTo>
                  <a:pt x="643" y="243"/>
                  <a:pt x="661" y="176"/>
                  <a:pt x="651" y="164"/>
                </a:cubicBezTo>
                <a:cubicBezTo>
                  <a:pt x="654" y="183"/>
                  <a:pt x="649" y="217"/>
                  <a:pt x="640" y="231"/>
                </a:cubicBezTo>
                <a:cubicBezTo>
                  <a:pt x="633" y="242"/>
                  <a:pt x="607" y="273"/>
                  <a:pt x="658" y="285"/>
                </a:cubicBezTo>
                <a:cubicBezTo>
                  <a:pt x="692" y="293"/>
                  <a:pt x="684" y="289"/>
                  <a:pt x="670" y="374"/>
                </a:cubicBezTo>
                <a:cubicBezTo>
                  <a:pt x="668" y="388"/>
                  <a:pt x="675" y="387"/>
                  <a:pt x="679" y="389"/>
                </a:cubicBezTo>
                <a:cubicBezTo>
                  <a:pt x="693" y="399"/>
                  <a:pt x="660" y="409"/>
                  <a:pt x="684" y="410"/>
                </a:cubicBezTo>
                <a:cubicBezTo>
                  <a:pt x="692" y="410"/>
                  <a:pt x="698" y="417"/>
                  <a:pt x="700" y="425"/>
                </a:cubicBezTo>
                <a:cubicBezTo>
                  <a:pt x="702" y="433"/>
                  <a:pt x="700" y="441"/>
                  <a:pt x="699" y="449"/>
                </a:cubicBezTo>
                <a:cubicBezTo>
                  <a:pt x="675" y="444"/>
                  <a:pt x="666" y="429"/>
                  <a:pt x="659" y="423"/>
                </a:cubicBezTo>
                <a:cubicBezTo>
                  <a:pt x="642" y="412"/>
                  <a:pt x="639" y="417"/>
                  <a:pt x="645" y="388"/>
                </a:cubicBezTo>
                <a:cubicBezTo>
                  <a:pt x="647" y="374"/>
                  <a:pt x="644" y="360"/>
                  <a:pt x="648" y="346"/>
                </a:cubicBezTo>
                <a:cubicBezTo>
                  <a:pt x="649" y="342"/>
                  <a:pt x="651" y="338"/>
                  <a:pt x="650" y="334"/>
                </a:cubicBezTo>
                <a:cubicBezTo>
                  <a:pt x="648" y="325"/>
                  <a:pt x="630" y="317"/>
                  <a:pt x="617" y="315"/>
                </a:cubicBezTo>
                <a:cubicBezTo>
                  <a:pt x="622" y="332"/>
                  <a:pt x="637" y="334"/>
                  <a:pt x="629" y="356"/>
                </a:cubicBezTo>
                <a:cubicBezTo>
                  <a:pt x="622" y="378"/>
                  <a:pt x="617" y="401"/>
                  <a:pt x="605" y="421"/>
                </a:cubicBezTo>
                <a:cubicBezTo>
                  <a:pt x="587" y="450"/>
                  <a:pt x="596" y="447"/>
                  <a:pt x="594" y="457"/>
                </a:cubicBezTo>
                <a:cubicBezTo>
                  <a:pt x="593" y="462"/>
                  <a:pt x="586" y="466"/>
                  <a:pt x="581" y="465"/>
                </a:cubicBezTo>
                <a:cubicBezTo>
                  <a:pt x="576" y="463"/>
                  <a:pt x="572" y="459"/>
                  <a:pt x="568" y="462"/>
                </a:cubicBezTo>
                <a:cubicBezTo>
                  <a:pt x="565" y="463"/>
                  <a:pt x="565" y="468"/>
                  <a:pt x="563" y="472"/>
                </a:cubicBezTo>
                <a:cubicBezTo>
                  <a:pt x="559" y="480"/>
                  <a:pt x="544" y="477"/>
                  <a:pt x="528" y="477"/>
                </a:cubicBezTo>
                <a:cubicBezTo>
                  <a:pt x="525" y="477"/>
                  <a:pt x="524" y="476"/>
                  <a:pt x="525" y="472"/>
                </a:cubicBezTo>
                <a:cubicBezTo>
                  <a:pt x="541" y="425"/>
                  <a:pt x="566" y="461"/>
                  <a:pt x="580" y="415"/>
                </a:cubicBezTo>
                <a:cubicBezTo>
                  <a:pt x="594" y="372"/>
                  <a:pt x="607" y="384"/>
                  <a:pt x="555" y="295"/>
                </a:cubicBezTo>
                <a:cubicBezTo>
                  <a:pt x="528" y="249"/>
                  <a:pt x="552" y="258"/>
                  <a:pt x="422" y="284"/>
                </a:cubicBezTo>
                <a:cubicBezTo>
                  <a:pt x="393" y="290"/>
                  <a:pt x="389" y="290"/>
                  <a:pt x="364" y="291"/>
                </a:cubicBezTo>
                <a:cubicBezTo>
                  <a:pt x="289" y="292"/>
                  <a:pt x="304" y="295"/>
                  <a:pt x="303" y="319"/>
                </a:cubicBezTo>
                <a:cubicBezTo>
                  <a:pt x="302" y="367"/>
                  <a:pt x="300" y="391"/>
                  <a:pt x="306" y="414"/>
                </a:cubicBezTo>
                <a:cubicBezTo>
                  <a:pt x="310" y="430"/>
                  <a:pt x="312" y="436"/>
                  <a:pt x="299" y="451"/>
                </a:cubicBezTo>
                <a:cubicBezTo>
                  <a:pt x="291" y="460"/>
                  <a:pt x="287" y="455"/>
                  <a:pt x="285" y="454"/>
                </a:cubicBezTo>
                <a:cubicBezTo>
                  <a:pt x="279" y="454"/>
                  <a:pt x="279" y="464"/>
                  <a:pt x="278" y="467"/>
                </a:cubicBezTo>
                <a:cubicBezTo>
                  <a:pt x="275" y="475"/>
                  <a:pt x="265" y="475"/>
                  <a:pt x="256" y="474"/>
                </a:cubicBezTo>
                <a:cubicBezTo>
                  <a:pt x="243" y="473"/>
                  <a:pt x="235" y="472"/>
                  <a:pt x="235" y="468"/>
                </a:cubicBezTo>
                <a:cubicBezTo>
                  <a:pt x="235" y="466"/>
                  <a:pt x="251" y="443"/>
                  <a:pt x="260" y="439"/>
                </a:cubicBezTo>
                <a:cubicBezTo>
                  <a:pt x="293" y="426"/>
                  <a:pt x="279" y="413"/>
                  <a:pt x="271" y="374"/>
                </a:cubicBezTo>
                <a:cubicBezTo>
                  <a:pt x="267" y="352"/>
                  <a:pt x="268" y="329"/>
                  <a:pt x="261" y="308"/>
                </a:cubicBezTo>
                <a:cubicBezTo>
                  <a:pt x="260" y="305"/>
                  <a:pt x="256" y="301"/>
                  <a:pt x="255" y="302"/>
                </a:cubicBezTo>
                <a:cubicBezTo>
                  <a:pt x="214" y="318"/>
                  <a:pt x="181" y="305"/>
                  <a:pt x="175" y="320"/>
                </a:cubicBezTo>
                <a:cubicBezTo>
                  <a:pt x="173" y="324"/>
                  <a:pt x="172" y="345"/>
                  <a:pt x="181" y="352"/>
                </a:cubicBezTo>
                <a:cubicBezTo>
                  <a:pt x="182" y="353"/>
                  <a:pt x="199" y="362"/>
                  <a:pt x="190" y="373"/>
                </a:cubicBezTo>
                <a:cubicBezTo>
                  <a:pt x="204" y="370"/>
                  <a:pt x="222" y="382"/>
                  <a:pt x="224" y="415"/>
                </a:cubicBezTo>
                <a:cubicBezTo>
                  <a:pt x="208" y="414"/>
                  <a:pt x="195" y="401"/>
                  <a:pt x="180" y="395"/>
                </a:cubicBezTo>
                <a:cubicBezTo>
                  <a:pt x="151" y="386"/>
                  <a:pt x="161" y="388"/>
                  <a:pt x="152" y="351"/>
                </a:cubicBezTo>
                <a:cubicBezTo>
                  <a:pt x="149" y="336"/>
                  <a:pt x="141" y="315"/>
                  <a:pt x="151" y="300"/>
                </a:cubicBezTo>
                <a:cubicBezTo>
                  <a:pt x="160" y="287"/>
                  <a:pt x="189" y="281"/>
                  <a:pt x="200" y="268"/>
                </a:cubicBezTo>
                <a:cubicBezTo>
                  <a:pt x="177" y="234"/>
                  <a:pt x="184" y="200"/>
                  <a:pt x="125" y="144"/>
                </a:cubicBezTo>
                <a:cubicBezTo>
                  <a:pt x="99" y="118"/>
                  <a:pt x="43" y="207"/>
                  <a:pt x="27" y="186"/>
                </a:cubicBezTo>
                <a:cubicBezTo>
                  <a:pt x="26" y="184"/>
                  <a:pt x="22" y="185"/>
                  <a:pt x="20" y="183"/>
                </a:cubicBezTo>
                <a:cubicBezTo>
                  <a:pt x="14" y="180"/>
                  <a:pt x="15" y="174"/>
                  <a:pt x="13" y="171"/>
                </a:cubicBezTo>
                <a:cubicBezTo>
                  <a:pt x="12" y="169"/>
                  <a:pt x="0" y="164"/>
                  <a:pt x="6" y="154"/>
                </a:cubicBezTo>
                <a:cubicBezTo>
                  <a:pt x="17" y="136"/>
                  <a:pt x="37" y="110"/>
                  <a:pt x="39" y="102"/>
                </a:cubicBezTo>
                <a:cubicBezTo>
                  <a:pt x="50" y="57"/>
                  <a:pt x="46" y="79"/>
                  <a:pt x="60" y="55"/>
                </a:cubicBezTo>
                <a:cubicBezTo>
                  <a:pt x="65" y="47"/>
                  <a:pt x="55" y="41"/>
                  <a:pt x="52" y="33"/>
                </a:cubicBezTo>
                <a:cubicBezTo>
                  <a:pt x="49" y="23"/>
                  <a:pt x="47" y="23"/>
                  <a:pt x="47" y="21"/>
                </a:cubicBezTo>
                <a:cubicBezTo>
                  <a:pt x="47" y="16"/>
                  <a:pt x="58" y="28"/>
                  <a:pt x="66" y="29"/>
                </a:cubicBezTo>
                <a:cubicBezTo>
                  <a:pt x="64" y="26"/>
                  <a:pt x="63" y="22"/>
                  <a:pt x="62" y="19"/>
                </a:cubicBezTo>
                <a:cubicBezTo>
                  <a:pt x="61" y="7"/>
                  <a:pt x="66" y="15"/>
                  <a:pt x="68" y="17"/>
                </a:cubicBezTo>
                <a:cubicBezTo>
                  <a:pt x="72" y="19"/>
                  <a:pt x="77" y="19"/>
                  <a:pt x="82" y="26"/>
                </a:cubicBezTo>
                <a:cubicBezTo>
                  <a:pt x="120" y="3"/>
                  <a:pt x="145" y="18"/>
                  <a:pt x="154" y="17"/>
                </a:cubicBezTo>
                <a:cubicBezTo>
                  <a:pt x="160" y="15"/>
                  <a:pt x="165" y="9"/>
                  <a:pt x="155" y="2"/>
                </a:cubicBezTo>
                <a:cubicBezTo>
                  <a:pt x="161" y="4"/>
                  <a:pt x="168" y="8"/>
                  <a:pt x="167" y="14"/>
                </a:cubicBezTo>
                <a:cubicBezTo>
                  <a:pt x="170" y="11"/>
                  <a:pt x="172" y="7"/>
                  <a:pt x="171" y="2"/>
                </a:cubicBezTo>
                <a:cubicBezTo>
                  <a:pt x="177" y="3"/>
                  <a:pt x="182" y="10"/>
                  <a:pt x="180" y="16"/>
                </a:cubicBezTo>
                <a:cubicBezTo>
                  <a:pt x="183" y="8"/>
                  <a:pt x="191" y="2"/>
                  <a:pt x="199" y="1"/>
                </a:cubicBezTo>
                <a:cubicBezTo>
                  <a:pt x="196" y="4"/>
                  <a:pt x="196" y="9"/>
                  <a:pt x="198" y="13"/>
                </a:cubicBezTo>
                <a:cubicBezTo>
                  <a:pt x="202" y="6"/>
                  <a:pt x="210" y="2"/>
                  <a:pt x="217" y="0"/>
                </a:cubicBezTo>
                <a:cubicBezTo>
                  <a:pt x="215" y="5"/>
                  <a:pt x="214" y="11"/>
                  <a:pt x="216" y="16"/>
                </a:cubicBezTo>
                <a:cubicBezTo>
                  <a:pt x="217" y="5"/>
                  <a:pt x="230" y="3"/>
                  <a:pt x="240" y="3"/>
                </a:cubicBezTo>
                <a:cubicBezTo>
                  <a:pt x="236" y="6"/>
                  <a:pt x="233" y="10"/>
                  <a:pt x="233" y="15"/>
                </a:cubicBezTo>
                <a:cubicBezTo>
                  <a:pt x="238" y="4"/>
                  <a:pt x="257" y="11"/>
                  <a:pt x="263" y="2"/>
                </a:cubicBezTo>
                <a:cubicBezTo>
                  <a:pt x="260" y="8"/>
                  <a:pt x="256" y="14"/>
                  <a:pt x="251" y="19"/>
                </a:cubicBezTo>
                <a:cubicBezTo>
                  <a:pt x="259" y="20"/>
                  <a:pt x="268" y="17"/>
                  <a:pt x="274" y="11"/>
                </a:cubicBezTo>
                <a:cubicBezTo>
                  <a:pt x="271" y="25"/>
                  <a:pt x="257" y="29"/>
                  <a:pt x="283" y="22"/>
                </a:cubicBezTo>
                <a:cubicBezTo>
                  <a:pt x="289" y="21"/>
                  <a:pt x="295" y="20"/>
                  <a:pt x="299" y="24"/>
                </a:cubicBezTo>
                <a:cubicBezTo>
                  <a:pt x="290" y="25"/>
                  <a:pt x="282" y="30"/>
                  <a:pt x="277" y="37"/>
                </a:cubicBezTo>
                <a:cubicBezTo>
                  <a:pt x="289" y="35"/>
                  <a:pt x="305" y="49"/>
                  <a:pt x="320" y="31"/>
                </a:cubicBezTo>
                <a:cubicBezTo>
                  <a:pt x="323" y="47"/>
                  <a:pt x="300" y="56"/>
                  <a:pt x="327" y="46"/>
                </a:cubicBezTo>
                <a:cubicBezTo>
                  <a:pt x="332" y="44"/>
                  <a:pt x="338" y="44"/>
                  <a:pt x="341" y="48"/>
                </a:cubicBezTo>
                <a:cubicBezTo>
                  <a:pt x="334" y="47"/>
                  <a:pt x="327" y="52"/>
                  <a:pt x="326" y="58"/>
                </a:cubicBezTo>
                <a:cubicBezTo>
                  <a:pt x="337" y="52"/>
                  <a:pt x="348" y="61"/>
                  <a:pt x="356" y="69"/>
                </a:cubicBezTo>
                <a:cubicBezTo>
                  <a:pt x="348" y="66"/>
                  <a:pt x="339" y="67"/>
                  <a:pt x="333" y="72"/>
                </a:cubicBezTo>
                <a:cubicBezTo>
                  <a:pt x="344" y="72"/>
                  <a:pt x="356" y="78"/>
                  <a:pt x="361" y="89"/>
                </a:cubicBezTo>
                <a:cubicBezTo>
                  <a:pt x="355" y="84"/>
                  <a:pt x="345" y="84"/>
                  <a:pt x="339" y="90"/>
                </a:cubicBezTo>
                <a:cubicBezTo>
                  <a:pt x="348" y="88"/>
                  <a:pt x="358" y="92"/>
                  <a:pt x="364" y="99"/>
                </a:cubicBezTo>
                <a:cubicBezTo>
                  <a:pt x="359" y="98"/>
                  <a:pt x="354" y="98"/>
                  <a:pt x="350" y="100"/>
                </a:cubicBezTo>
                <a:cubicBezTo>
                  <a:pt x="367" y="112"/>
                  <a:pt x="386" y="87"/>
                  <a:pt x="370" y="107"/>
                </a:cubicBezTo>
                <a:cubicBezTo>
                  <a:pt x="419" y="135"/>
                  <a:pt x="522" y="87"/>
                  <a:pt x="553" y="90"/>
                </a:cubicBezTo>
                <a:cubicBezTo>
                  <a:pt x="608" y="95"/>
                  <a:pt x="606" y="109"/>
                  <a:pt x="623" y="117"/>
                </a:cubicBezTo>
                <a:cubicBezTo>
                  <a:pt x="641" y="125"/>
                  <a:pt x="668" y="115"/>
                  <a:pt x="689" y="134"/>
                </a:cubicBezTo>
                <a:cubicBezTo>
                  <a:pt x="698" y="142"/>
                  <a:pt x="706" y="151"/>
                  <a:pt x="720" y="149"/>
                </a:cubicBezTo>
                <a:cubicBezTo>
                  <a:pt x="714" y="152"/>
                  <a:pt x="706" y="152"/>
                  <a:pt x="699" y="151"/>
                </a:cubicBezTo>
                <a:cubicBezTo>
                  <a:pt x="710" y="156"/>
                  <a:pt x="721" y="163"/>
                  <a:pt x="726" y="174"/>
                </a:cubicBezTo>
                <a:cubicBezTo>
                  <a:pt x="720" y="168"/>
                  <a:pt x="711" y="165"/>
                  <a:pt x="703" y="164"/>
                </a:cubicBezTo>
                <a:cubicBezTo>
                  <a:pt x="709" y="163"/>
                  <a:pt x="713" y="172"/>
                  <a:pt x="717" y="175"/>
                </a:cubicBezTo>
                <a:cubicBezTo>
                  <a:pt x="722" y="179"/>
                  <a:pt x="729" y="179"/>
                  <a:pt x="733" y="183"/>
                </a:cubicBezTo>
                <a:cubicBezTo>
                  <a:pt x="726" y="184"/>
                  <a:pt x="717" y="182"/>
                  <a:pt x="711" y="177"/>
                </a:cubicBezTo>
                <a:cubicBezTo>
                  <a:pt x="738" y="211"/>
                  <a:pt x="742" y="197"/>
                  <a:pt x="753" y="203"/>
                </a:cubicBezTo>
                <a:cubicBezTo>
                  <a:pt x="757" y="205"/>
                  <a:pt x="759" y="209"/>
                  <a:pt x="758" y="214"/>
                </a:cubicBezTo>
                <a:cubicBezTo>
                  <a:pt x="757" y="209"/>
                  <a:pt x="753" y="206"/>
                  <a:pt x="749" y="205"/>
                </a:cubicBezTo>
                <a:cubicBezTo>
                  <a:pt x="753" y="208"/>
                  <a:pt x="755" y="213"/>
                  <a:pt x="754" y="218"/>
                </a:cubicBezTo>
                <a:cubicBezTo>
                  <a:pt x="754" y="207"/>
                  <a:pt x="731" y="205"/>
                  <a:pt x="729" y="203"/>
                </a:cubicBezTo>
                <a:cubicBezTo>
                  <a:pt x="748" y="236"/>
                  <a:pt x="790" y="208"/>
                  <a:pt x="793" y="233"/>
                </a:cubicBezTo>
                <a:cubicBezTo>
                  <a:pt x="782" y="222"/>
                  <a:pt x="763" y="230"/>
                  <a:pt x="749" y="224"/>
                </a:cubicBezTo>
                <a:cubicBezTo>
                  <a:pt x="766" y="248"/>
                  <a:pt x="792" y="232"/>
                  <a:pt x="799" y="258"/>
                </a:cubicBezTo>
                <a:cubicBezTo>
                  <a:pt x="791" y="247"/>
                  <a:pt x="776" y="243"/>
                  <a:pt x="762" y="240"/>
                </a:cubicBezTo>
                <a:cubicBezTo>
                  <a:pt x="773" y="245"/>
                  <a:pt x="780" y="255"/>
                  <a:pt x="790" y="261"/>
                </a:cubicBezTo>
                <a:cubicBezTo>
                  <a:pt x="800" y="266"/>
                  <a:pt x="818" y="268"/>
                  <a:pt x="821" y="281"/>
                </a:cubicBezTo>
                <a:cubicBezTo>
                  <a:pt x="813" y="272"/>
                  <a:pt x="801" y="267"/>
                  <a:pt x="789" y="267"/>
                </a:cubicBezTo>
                <a:cubicBezTo>
                  <a:pt x="804" y="271"/>
                  <a:pt x="814" y="289"/>
                  <a:pt x="830" y="291"/>
                </a:cubicBezTo>
                <a:cubicBezTo>
                  <a:pt x="835" y="291"/>
                  <a:pt x="852" y="288"/>
                  <a:pt x="852" y="299"/>
                </a:cubicBezTo>
                <a:cubicBezTo>
                  <a:pt x="839" y="287"/>
                  <a:pt x="815" y="297"/>
                  <a:pt x="802" y="285"/>
                </a:cubicBezTo>
                <a:cubicBezTo>
                  <a:pt x="814" y="299"/>
                  <a:pt x="832" y="315"/>
                  <a:pt x="848" y="301"/>
                </a:cubicBezTo>
                <a:cubicBezTo>
                  <a:pt x="841" y="313"/>
                  <a:pt x="825" y="314"/>
                  <a:pt x="817" y="304"/>
                </a:cubicBezTo>
                <a:cubicBezTo>
                  <a:pt x="833" y="326"/>
                  <a:pt x="861" y="314"/>
                  <a:pt x="859" y="296"/>
                </a:cubicBezTo>
                <a:cubicBezTo>
                  <a:pt x="860" y="306"/>
                  <a:pt x="855" y="317"/>
                  <a:pt x="845" y="321"/>
                </a:cubicBezTo>
                <a:cubicBezTo>
                  <a:pt x="837" y="324"/>
                  <a:pt x="827" y="321"/>
                  <a:pt x="818" y="319"/>
                </a:cubicBezTo>
                <a:cubicBezTo>
                  <a:pt x="833" y="330"/>
                  <a:pt x="859" y="320"/>
                  <a:pt x="873" y="348"/>
                </a:cubicBezTo>
                <a:cubicBezTo>
                  <a:pt x="868" y="340"/>
                  <a:pt x="858" y="339"/>
                  <a:pt x="837" y="336"/>
                </a:cubicBezTo>
                <a:cubicBezTo>
                  <a:pt x="854" y="342"/>
                  <a:pt x="870" y="352"/>
                  <a:pt x="883" y="364"/>
                </a:cubicBezTo>
                <a:cubicBezTo>
                  <a:pt x="873" y="358"/>
                  <a:pt x="861" y="354"/>
                  <a:pt x="850" y="352"/>
                </a:cubicBezTo>
                <a:cubicBezTo>
                  <a:pt x="865" y="356"/>
                  <a:pt x="877" y="369"/>
                  <a:pt x="880" y="384"/>
                </a:cubicBezTo>
                <a:cubicBezTo>
                  <a:pt x="852" y="356"/>
                  <a:pt x="852" y="354"/>
                  <a:pt x="843" y="35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9" name="Google Shape;689;p67"/>
          <p:cNvSpPr/>
          <p:nvPr/>
        </p:nvSpPr>
        <p:spPr>
          <a:xfrm>
            <a:off x="6125151" y="2832875"/>
            <a:ext cx="2038649" cy="1425554"/>
          </a:xfrm>
          <a:custGeom>
            <a:rect b="b" l="l" r="r" t="t"/>
            <a:pathLst>
              <a:path extrusionOk="0" h="512" w="733">
                <a:moveTo>
                  <a:pt x="721" y="339"/>
                </a:moveTo>
                <a:cubicBezTo>
                  <a:pt x="706" y="318"/>
                  <a:pt x="701" y="326"/>
                  <a:pt x="701" y="285"/>
                </a:cubicBezTo>
                <a:cubicBezTo>
                  <a:pt x="701" y="250"/>
                  <a:pt x="684" y="251"/>
                  <a:pt x="675" y="243"/>
                </a:cubicBezTo>
                <a:cubicBezTo>
                  <a:pt x="657" y="228"/>
                  <a:pt x="671" y="192"/>
                  <a:pt x="642" y="158"/>
                </a:cubicBezTo>
                <a:cubicBezTo>
                  <a:pt x="627" y="140"/>
                  <a:pt x="611" y="148"/>
                  <a:pt x="587" y="130"/>
                </a:cubicBezTo>
                <a:cubicBezTo>
                  <a:pt x="539" y="95"/>
                  <a:pt x="549" y="92"/>
                  <a:pt x="447" y="109"/>
                </a:cubicBezTo>
                <a:cubicBezTo>
                  <a:pt x="415" y="114"/>
                  <a:pt x="423" y="107"/>
                  <a:pt x="292" y="108"/>
                </a:cubicBezTo>
                <a:cubicBezTo>
                  <a:pt x="300" y="102"/>
                  <a:pt x="305" y="95"/>
                  <a:pt x="308" y="88"/>
                </a:cubicBezTo>
                <a:cubicBezTo>
                  <a:pt x="300" y="94"/>
                  <a:pt x="290" y="98"/>
                  <a:pt x="280" y="97"/>
                </a:cubicBezTo>
                <a:cubicBezTo>
                  <a:pt x="300" y="82"/>
                  <a:pt x="301" y="88"/>
                  <a:pt x="302" y="86"/>
                </a:cubicBezTo>
                <a:cubicBezTo>
                  <a:pt x="302" y="86"/>
                  <a:pt x="299" y="85"/>
                  <a:pt x="295" y="86"/>
                </a:cubicBezTo>
                <a:cubicBezTo>
                  <a:pt x="290" y="87"/>
                  <a:pt x="284" y="91"/>
                  <a:pt x="274" y="92"/>
                </a:cubicBezTo>
                <a:cubicBezTo>
                  <a:pt x="275" y="92"/>
                  <a:pt x="273" y="91"/>
                  <a:pt x="288" y="80"/>
                </a:cubicBezTo>
                <a:cubicBezTo>
                  <a:pt x="300" y="71"/>
                  <a:pt x="290" y="79"/>
                  <a:pt x="261" y="82"/>
                </a:cubicBezTo>
                <a:cubicBezTo>
                  <a:pt x="260" y="83"/>
                  <a:pt x="257" y="82"/>
                  <a:pt x="257" y="83"/>
                </a:cubicBezTo>
                <a:cubicBezTo>
                  <a:pt x="264" y="76"/>
                  <a:pt x="272" y="70"/>
                  <a:pt x="281" y="66"/>
                </a:cubicBezTo>
                <a:cubicBezTo>
                  <a:pt x="269" y="60"/>
                  <a:pt x="254" y="60"/>
                  <a:pt x="243" y="67"/>
                </a:cubicBezTo>
                <a:cubicBezTo>
                  <a:pt x="250" y="61"/>
                  <a:pt x="257" y="55"/>
                  <a:pt x="263" y="47"/>
                </a:cubicBezTo>
                <a:cubicBezTo>
                  <a:pt x="255" y="53"/>
                  <a:pt x="246" y="58"/>
                  <a:pt x="236" y="59"/>
                </a:cubicBezTo>
                <a:cubicBezTo>
                  <a:pt x="245" y="55"/>
                  <a:pt x="254" y="49"/>
                  <a:pt x="260" y="41"/>
                </a:cubicBezTo>
                <a:cubicBezTo>
                  <a:pt x="246" y="50"/>
                  <a:pt x="224" y="45"/>
                  <a:pt x="212" y="56"/>
                </a:cubicBezTo>
                <a:cubicBezTo>
                  <a:pt x="220" y="47"/>
                  <a:pt x="231" y="40"/>
                  <a:pt x="242" y="37"/>
                </a:cubicBezTo>
                <a:cubicBezTo>
                  <a:pt x="224" y="28"/>
                  <a:pt x="203" y="46"/>
                  <a:pt x="201" y="45"/>
                </a:cubicBezTo>
                <a:cubicBezTo>
                  <a:pt x="207" y="39"/>
                  <a:pt x="210" y="32"/>
                  <a:pt x="212" y="24"/>
                </a:cubicBezTo>
                <a:cubicBezTo>
                  <a:pt x="207" y="29"/>
                  <a:pt x="200" y="34"/>
                  <a:pt x="193" y="37"/>
                </a:cubicBezTo>
                <a:cubicBezTo>
                  <a:pt x="197" y="31"/>
                  <a:pt x="200" y="24"/>
                  <a:pt x="204" y="18"/>
                </a:cubicBezTo>
                <a:cubicBezTo>
                  <a:pt x="166" y="42"/>
                  <a:pt x="183" y="34"/>
                  <a:pt x="200" y="12"/>
                </a:cubicBezTo>
                <a:cubicBezTo>
                  <a:pt x="151" y="35"/>
                  <a:pt x="154" y="36"/>
                  <a:pt x="182" y="14"/>
                </a:cubicBezTo>
                <a:cubicBezTo>
                  <a:pt x="166" y="13"/>
                  <a:pt x="150" y="18"/>
                  <a:pt x="137" y="28"/>
                </a:cubicBezTo>
                <a:cubicBezTo>
                  <a:pt x="135" y="28"/>
                  <a:pt x="143" y="14"/>
                  <a:pt x="155" y="8"/>
                </a:cubicBezTo>
                <a:cubicBezTo>
                  <a:pt x="140" y="11"/>
                  <a:pt x="125" y="19"/>
                  <a:pt x="115" y="30"/>
                </a:cubicBezTo>
                <a:cubicBezTo>
                  <a:pt x="118" y="24"/>
                  <a:pt x="120" y="18"/>
                  <a:pt x="121" y="12"/>
                </a:cubicBezTo>
                <a:cubicBezTo>
                  <a:pt x="114" y="19"/>
                  <a:pt x="106" y="25"/>
                  <a:pt x="96" y="29"/>
                </a:cubicBezTo>
                <a:cubicBezTo>
                  <a:pt x="102" y="23"/>
                  <a:pt x="105" y="15"/>
                  <a:pt x="106" y="8"/>
                </a:cubicBezTo>
                <a:cubicBezTo>
                  <a:pt x="102" y="16"/>
                  <a:pt x="94" y="22"/>
                  <a:pt x="85" y="25"/>
                </a:cubicBezTo>
                <a:cubicBezTo>
                  <a:pt x="85" y="19"/>
                  <a:pt x="88" y="14"/>
                  <a:pt x="93" y="10"/>
                </a:cubicBezTo>
                <a:cubicBezTo>
                  <a:pt x="81" y="12"/>
                  <a:pt x="70" y="18"/>
                  <a:pt x="63" y="28"/>
                </a:cubicBezTo>
                <a:cubicBezTo>
                  <a:pt x="57" y="16"/>
                  <a:pt x="70" y="7"/>
                  <a:pt x="81" y="0"/>
                </a:cubicBezTo>
                <a:cubicBezTo>
                  <a:pt x="55" y="2"/>
                  <a:pt x="49" y="24"/>
                  <a:pt x="42" y="31"/>
                </a:cubicBezTo>
                <a:cubicBezTo>
                  <a:pt x="38" y="35"/>
                  <a:pt x="33" y="35"/>
                  <a:pt x="29" y="38"/>
                </a:cubicBezTo>
                <a:cubicBezTo>
                  <a:pt x="23" y="34"/>
                  <a:pt x="18" y="29"/>
                  <a:pt x="10" y="30"/>
                </a:cubicBezTo>
                <a:cubicBezTo>
                  <a:pt x="6" y="30"/>
                  <a:pt x="5" y="32"/>
                  <a:pt x="6" y="36"/>
                </a:cubicBezTo>
                <a:cubicBezTo>
                  <a:pt x="15" y="64"/>
                  <a:pt x="0" y="72"/>
                  <a:pt x="3" y="87"/>
                </a:cubicBezTo>
                <a:cubicBezTo>
                  <a:pt x="4" y="93"/>
                  <a:pt x="7" y="98"/>
                  <a:pt x="7" y="103"/>
                </a:cubicBezTo>
                <a:cubicBezTo>
                  <a:pt x="8" y="115"/>
                  <a:pt x="0" y="127"/>
                  <a:pt x="5" y="138"/>
                </a:cubicBezTo>
                <a:cubicBezTo>
                  <a:pt x="5" y="138"/>
                  <a:pt x="22" y="173"/>
                  <a:pt x="19" y="198"/>
                </a:cubicBezTo>
                <a:cubicBezTo>
                  <a:pt x="18" y="212"/>
                  <a:pt x="8" y="237"/>
                  <a:pt x="50" y="239"/>
                </a:cubicBezTo>
                <a:cubicBezTo>
                  <a:pt x="56" y="239"/>
                  <a:pt x="62" y="234"/>
                  <a:pt x="60" y="228"/>
                </a:cubicBezTo>
                <a:cubicBezTo>
                  <a:pt x="67" y="234"/>
                  <a:pt x="79" y="229"/>
                  <a:pt x="80" y="221"/>
                </a:cubicBezTo>
                <a:cubicBezTo>
                  <a:pt x="81" y="207"/>
                  <a:pt x="70" y="199"/>
                  <a:pt x="82" y="179"/>
                </a:cubicBezTo>
                <a:cubicBezTo>
                  <a:pt x="91" y="165"/>
                  <a:pt x="100" y="149"/>
                  <a:pt x="95" y="132"/>
                </a:cubicBezTo>
                <a:cubicBezTo>
                  <a:pt x="102" y="145"/>
                  <a:pt x="108" y="161"/>
                  <a:pt x="116" y="172"/>
                </a:cubicBezTo>
                <a:cubicBezTo>
                  <a:pt x="126" y="185"/>
                  <a:pt x="139" y="197"/>
                  <a:pt x="143" y="214"/>
                </a:cubicBezTo>
                <a:cubicBezTo>
                  <a:pt x="148" y="235"/>
                  <a:pt x="138" y="263"/>
                  <a:pt x="156" y="279"/>
                </a:cubicBezTo>
                <a:cubicBezTo>
                  <a:pt x="153" y="293"/>
                  <a:pt x="122" y="397"/>
                  <a:pt x="111" y="418"/>
                </a:cubicBezTo>
                <a:cubicBezTo>
                  <a:pt x="81" y="480"/>
                  <a:pt x="40" y="474"/>
                  <a:pt x="49" y="492"/>
                </a:cubicBezTo>
                <a:cubicBezTo>
                  <a:pt x="53" y="500"/>
                  <a:pt x="99" y="512"/>
                  <a:pt x="98" y="484"/>
                </a:cubicBezTo>
                <a:cubicBezTo>
                  <a:pt x="98" y="477"/>
                  <a:pt x="97" y="476"/>
                  <a:pt x="106" y="471"/>
                </a:cubicBezTo>
                <a:cubicBezTo>
                  <a:pt x="127" y="460"/>
                  <a:pt x="128" y="428"/>
                  <a:pt x="140" y="409"/>
                </a:cubicBezTo>
                <a:cubicBezTo>
                  <a:pt x="145" y="400"/>
                  <a:pt x="153" y="393"/>
                  <a:pt x="160" y="385"/>
                </a:cubicBezTo>
                <a:cubicBezTo>
                  <a:pt x="186" y="350"/>
                  <a:pt x="166" y="355"/>
                  <a:pt x="219" y="304"/>
                </a:cubicBezTo>
                <a:cubicBezTo>
                  <a:pt x="262" y="435"/>
                  <a:pt x="278" y="417"/>
                  <a:pt x="308" y="453"/>
                </a:cubicBezTo>
                <a:cubicBezTo>
                  <a:pt x="311" y="458"/>
                  <a:pt x="314" y="464"/>
                  <a:pt x="317" y="468"/>
                </a:cubicBezTo>
                <a:cubicBezTo>
                  <a:pt x="322" y="473"/>
                  <a:pt x="328" y="475"/>
                  <a:pt x="333" y="480"/>
                </a:cubicBezTo>
                <a:cubicBezTo>
                  <a:pt x="340" y="489"/>
                  <a:pt x="344" y="498"/>
                  <a:pt x="351" y="507"/>
                </a:cubicBezTo>
                <a:cubicBezTo>
                  <a:pt x="391" y="470"/>
                  <a:pt x="347" y="465"/>
                  <a:pt x="345" y="462"/>
                </a:cubicBezTo>
                <a:cubicBezTo>
                  <a:pt x="339" y="455"/>
                  <a:pt x="350" y="449"/>
                  <a:pt x="332" y="440"/>
                </a:cubicBezTo>
                <a:cubicBezTo>
                  <a:pt x="278" y="411"/>
                  <a:pt x="286" y="398"/>
                  <a:pt x="268" y="305"/>
                </a:cubicBezTo>
                <a:cubicBezTo>
                  <a:pt x="303" y="286"/>
                  <a:pt x="369" y="316"/>
                  <a:pt x="460" y="273"/>
                </a:cubicBezTo>
                <a:cubicBezTo>
                  <a:pt x="445" y="335"/>
                  <a:pt x="456" y="350"/>
                  <a:pt x="451" y="378"/>
                </a:cubicBezTo>
                <a:cubicBezTo>
                  <a:pt x="440" y="443"/>
                  <a:pt x="379" y="478"/>
                  <a:pt x="376" y="504"/>
                </a:cubicBezTo>
                <a:cubicBezTo>
                  <a:pt x="413" y="504"/>
                  <a:pt x="428" y="506"/>
                  <a:pt x="423" y="492"/>
                </a:cubicBezTo>
                <a:cubicBezTo>
                  <a:pt x="416" y="472"/>
                  <a:pt x="425" y="488"/>
                  <a:pt x="436" y="477"/>
                </a:cubicBezTo>
                <a:cubicBezTo>
                  <a:pt x="444" y="470"/>
                  <a:pt x="443" y="441"/>
                  <a:pt x="474" y="405"/>
                </a:cubicBezTo>
                <a:cubicBezTo>
                  <a:pt x="504" y="372"/>
                  <a:pt x="499" y="373"/>
                  <a:pt x="496" y="346"/>
                </a:cubicBezTo>
                <a:cubicBezTo>
                  <a:pt x="494" y="328"/>
                  <a:pt x="515" y="275"/>
                  <a:pt x="538" y="300"/>
                </a:cubicBezTo>
                <a:cubicBezTo>
                  <a:pt x="649" y="420"/>
                  <a:pt x="610" y="396"/>
                  <a:pt x="638" y="456"/>
                </a:cubicBezTo>
                <a:cubicBezTo>
                  <a:pt x="648" y="478"/>
                  <a:pt x="679" y="504"/>
                  <a:pt x="683" y="502"/>
                </a:cubicBezTo>
                <a:cubicBezTo>
                  <a:pt x="686" y="501"/>
                  <a:pt x="693" y="485"/>
                  <a:pt x="690" y="467"/>
                </a:cubicBezTo>
                <a:cubicBezTo>
                  <a:pt x="686" y="448"/>
                  <a:pt x="673" y="463"/>
                  <a:pt x="667" y="457"/>
                </a:cubicBezTo>
                <a:cubicBezTo>
                  <a:pt x="667" y="448"/>
                  <a:pt x="682" y="448"/>
                  <a:pt x="661" y="431"/>
                </a:cubicBezTo>
                <a:cubicBezTo>
                  <a:pt x="648" y="421"/>
                  <a:pt x="632" y="382"/>
                  <a:pt x="632" y="363"/>
                </a:cubicBezTo>
                <a:cubicBezTo>
                  <a:pt x="631" y="332"/>
                  <a:pt x="631" y="339"/>
                  <a:pt x="613" y="326"/>
                </a:cubicBezTo>
                <a:cubicBezTo>
                  <a:pt x="580" y="302"/>
                  <a:pt x="610" y="244"/>
                  <a:pt x="609" y="222"/>
                </a:cubicBezTo>
                <a:cubicBezTo>
                  <a:pt x="630" y="264"/>
                  <a:pt x="601" y="286"/>
                  <a:pt x="645" y="344"/>
                </a:cubicBezTo>
                <a:cubicBezTo>
                  <a:pt x="654" y="356"/>
                  <a:pt x="658" y="373"/>
                  <a:pt x="672" y="380"/>
                </a:cubicBezTo>
                <a:cubicBezTo>
                  <a:pt x="679" y="383"/>
                  <a:pt x="685" y="382"/>
                  <a:pt x="690" y="388"/>
                </a:cubicBezTo>
                <a:cubicBezTo>
                  <a:pt x="694" y="392"/>
                  <a:pt x="699" y="403"/>
                  <a:pt x="695" y="409"/>
                </a:cubicBezTo>
                <a:cubicBezTo>
                  <a:pt x="701" y="400"/>
                  <a:pt x="707" y="388"/>
                  <a:pt x="699" y="380"/>
                </a:cubicBezTo>
                <a:cubicBezTo>
                  <a:pt x="705" y="386"/>
                  <a:pt x="709" y="393"/>
                  <a:pt x="709" y="400"/>
                </a:cubicBezTo>
                <a:cubicBezTo>
                  <a:pt x="718" y="392"/>
                  <a:pt x="719" y="377"/>
                  <a:pt x="710" y="368"/>
                </a:cubicBezTo>
                <a:cubicBezTo>
                  <a:pt x="718" y="370"/>
                  <a:pt x="724" y="378"/>
                  <a:pt x="725" y="386"/>
                </a:cubicBezTo>
                <a:cubicBezTo>
                  <a:pt x="733" y="371"/>
                  <a:pt x="731" y="352"/>
                  <a:pt x="721" y="33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68"/>
          <p:cNvSpPr txBox="1"/>
          <p:nvPr>
            <p:ph type="title"/>
          </p:nvPr>
        </p:nvSpPr>
        <p:spPr>
          <a:xfrm>
            <a:off x="720138"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695" name="Google Shape;695;p68"/>
          <p:cNvSpPr txBox="1"/>
          <p:nvPr/>
        </p:nvSpPr>
        <p:spPr>
          <a:xfrm>
            <a:off x="720150" y="1411975"/>
            <a:ext cx="77040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Cabin"/>
                <a:ea typeface="Cabin"/>
                <a:cs typeface="Cabin"/>
                <a:sym typeface="Cabin"/>
              </a:rPr>
              <a:t>Did you like the resources used in this template? Get them on these websites:</a:t>
            </a:r>
            <a:endParaRPr sz="1200">
              <a:solidFill>
                <a:schemeClr val="dk1"/>
              </a:solidFill>
              <a:latin typeface="Cabin"/>
              <a:ea typeface="Cabin"/>
              <a:cs typeface="Cabin"/>
              <a:sym typeface="Cabin"/>
            </a:endParaRPr>
          </a:p>
          <a:p>
            <a:pPr indent="0" lvl="0" marL="0" rtl="0" algn="l">
              <a:spcBef>
                <a:spcPts val="0"/>
              </a:spcBef>
              <a:spcAft>
                <a:spcPts val="0"/>
              </a:spcAft>
              <a:buNone/>
            </a:pPr>
            <a:r>
              <a:t/>
            </a:r>
            <a:endParaRPr sz="1200">
              <a:solidFill>
                <a:schemeClr val="dk1"/>
              </a:solidFill>
              <a:latin typeface="Cabin"/>
              <a:ea typeface="Cabin"/>
              <a:cs typeface="Cabin"/>
              <a:sym typeface="Cabin"/>
            </a:endParaRPr>
          </a:p>
          <a:p>
            <a:pPr indent="0" lvl="0" marL="0" rtl="0" algn="l">
              <a:spcBef>
                <a:spcPts val="0"/>
              </a:spcBef>
              <a:spcAft>
                <a:spcPts val="0"/>
              </a:spcAft>
              <a:buNone/>
            </a:pPr>
            <a:r>
              <a:rPr b="1" lang="en" sz="1200">
                <a:solidFill>
                  <a:schemeClr val="dk1"/>
                </a:solidFill>
                <a:latin typeface="Cabin"/>
                <a:ea typeface="Cabin"/>
                <a:cs typeface="Cabin"/>
                <a:sym typeface="Cabin"/>
              </a:rPr>
              <a:t>Vectors</a:t>
            </a:r>
            <a:endParaRPr b="1" sz="1200">
              <a:solidFill>
                <a:schemeClr val="dk1"/>
              </a:solidFill>
              <a:latin typeface="Cabin"/>
              <a:ea typeface="Cabin"/>
              <a:cs typeface="Cabin"/>
              <a:sym typeface="Cabin"/>
            </a:endParaRPr>
          </a:p>
          <a:p>
            <a:pPr indent="-304800" lvl="0" marL="457200" rtl="0" algn="l">
              <a:spcBef>
                <a:spcPts val="0"/>
              </a:spcBef>
              <a:spcAft>
                <a:spcPts val="0"/>
              </a:spcAft>
              <a:buClr>
                <a:schemeClr val="dk1"/>
              </a:buClr>
              <a:buSzPts val="1200"/>
              <a:buFont typeface="Cabin"/>
              <a:buChar char="●"/>
            </a:pPr>
            <a:r>
              <a:rPr lang="en" sz="1200" u="sng">
                <a:solidFill>
                  <a:schemeClr val="dk1"/>
                </a:solidFill>
                <a:latin typeface="Cabin"/>
                <a:ea typeface="Cabin"/>
                <a:cs typeface="Cabin"/>
                <a:sym typeface="Cabin"/>
                <a:hlinkClick r:id="rId3">
                  <a:extLst>
                    <a:ext uri="{A12FA001-AC4F-418D-AE19-62706E023703}">
                      <ahyp:hlinkClr val="tx"/>
                    </a:ext>
                  </a:extLst>
                </a:hlinkClick>
              </a:rPr>
              <a:t>Hand drawn running horse silhouette</a:t>
            </a:r>
            <a:endParaRPr sz="1200">
              <a:solidFill>
                <a:schemeClr val="dk1"/>
              </a:solidFill>
              <a:latin typeface="Cabin"/>
              <a:ea typeface="Cabin"/>
              <a:cs typeface="Cabin"/>
              <a:sym typeface="Cabin"/>
            </a:endParaRPr>
          </a:p>
          <a:p>
            <a:pPr indent="0" lvl="0" marL="0" rtl="0" algn="l">
              <a:spcBef>
                <a:spcPts val="0"/>
              </a:spcBef>
              <a:spcAft>
                <a:spcPts val="0"/>
              </a:spcAft>
              <a:buNone/>
            </a:pPr>
            <a:r>
              <a:t/>
            </a:r>
            <a:endParaRPr sz="1200">
              <a:solidFill>
                <a:schemeClr val="dk1"/>
              </a:solidFill>
              <a:latin typeface="Cabin"/>
              <a:ea typeface="Cabin"/>
              <a:cs typeface="Cabin"/>
              <a:sym typeface="Cabin"/>
            </a:endParaRPr>
          </a:p>
          <a:p>
            <a:pPr indent="0" lvl="0" marL="0" rtl="0" algn="l">
              <a:spcBef>
                <a:spcPts val="0"/>
              </a:spcBef>
              <a:spcAft>
                <a:spcPts val="0"/>
              </a:spcAft>
              <a:buNone/>
            </a:pPr>
            <a:r>
              <a:rPr b="1" lang="en" sz="1200">
                <a:solidFill>
                  <a:schemeClr val="dk1"/>
                </a:solidFill>
                <a:latin typeface="Cabin"/>
                <a:ea typeface="Cabin"/>
                <a:cs typeface="Cabin"/>
                <a:sym typeface="Cabin"/>
              </a:rPr>
              <a:t>Photos</a:t>
            </a:r>
            <a:endParaRPr b="1" sz="1200">
              <a:solidFill>
                <a:schemeClr val="dk1"/>
              </a:solidFill>
              <a:latin typeface="Cabin"/>
              <a:ea typeface="Cabin"/>
              <a:cs typeface="Cabin"/>
              <a:sym typeface="Cabin"/>
            </a:endParaRPr>
          </a:p>
          <a:p>
            <a:pPr indent="-304800" lvl="0" marL="457200" rtl="0" algn="l">
              <a:spcBef>
                <a:spcPts val="0"/>
              </a:spcBef>
              <a:spcAft>
                <a:spcPts val="0"/>
              </a:spcAft>
              <a:buClr>
                <a:schemeClr val="dk1"/>
              </a:buClr>
              <a:buSzPts val="1200"/>
              <a:buFont typeface="Cabin"/>
              <a:buChar char="●"/>
            </a:pPr>
            <a:r>
              <a:rPr lang="en" sz="1200" u="sng">
                <a:solidFill>
                  <a:schemeClr val="hlink"/>
                </a:solidFill>
                <a:latin typeface="Cabin"/>
                <a:ea typeface="Cabin"/>
                <a:cs typeface="Cabin"/>
                <a:sym typeface="Cabin"/>
                <a:hlinkClick r:id="rId4"/>
              </a:rPr>
              <a:t>Close up on horse in nature</a:t>
            </a:r>
            <a:endParaRPr sz="1200">
              <a:solidFill>
                <a:schemeClr val="dk1"/>
              </a:solidFill>
              <a:latin typeface="Cabin"/>
              <a:ea typeface="Cabin"/>
              <a:cs typeface="Cabin"/>
              <a:sym typeface="Cabin"/>
            </a:endParaRPr>
          </a:p>
          <a:p>
            <a:pPr indent="-304800" lvl="0" marL="457200" rtl="0" algn="l">
              <a:spcBef>
                <a:spcPts val="0"/>
              </a:spcBef>
              <a:spcAft>
                <a:spcPts val="0"/>
              </a:spcAft>
              <a:buClr>
                <a:schemeClr val="dk1"/>
              </a:buClr>
              <a:buSzPts val="1200"/>
              <a:buFont typeface="Cabin"/>
              <a:buChar char="●"/>
            </a:pPr>
            <a:r>
              <a:rPr lang="en" sz="1200" u="sng">
                <a:solidFill>
                  <a:schemeClr val="hlink"/>
                </a:solidFill>
                <a:latin typeface="Cabin"/>
                <a:ea typeface="Cabin"/>
                <a:cs typeface="Cabin"/>
                <a:sym typeface="Cabin"/>
                <a:hlinkClick r:id="rId5"/>
              </a:rPr>
              <a:t>Free photo close up on horse in nature</a:t>
            </a:r>
            <a:endParaRPr sz="1200">
              <a:solidFill>
                <a:schemeClr val="dk1"/>
              </a:solidFill>
              <a:latin typeface="Cabin"/>
              <a:ea typeface="Cabin"/>
              <a:cs typeface="Cabin"/>
              <a:sym typeface="Cabin"/>
            </a:endParaRPr>
          </a:p>
          <a:p>
            <a:pPr indent="-304800" lvl="0" marL="457200" rtl="0" algn="l">
              <a:spcBef>
                <a:spcPts val="0"/>
              </a:spcBef>
              <a:spcAft>
                <a:spcPts val="0"/>
              </a:spcAft>
              <a:buClr>
                <a:schemeClr val="dk1"/>
              </a:buClr>
              <a:buSzPts val="1200"/>
              <a:buFont typeface="Cabin"/>
              <a:buChar char="●"/>
            </a:pPr>
            <a:r>
              <a:rPr lang="en" sz="1200" u="sng">
                <a:solidFill>
                  <a:schemeClr val="hlink"/>
                </a:solidFill>
                <a:latin typeface="Cabin"/>
                <a:ea typeface="Cabin"/>
                <a:cs typeface="Cabin"/>
                <a:sym typeface="Cabin"/>
                <a:hlinkClick r:id="rId6"/>
              </a:rPr>
              <a:t>Portrait of volunteer who organized donations for charity</a:t>
            </a:r>
            <a:endParaRPr sz="1200">
              <a:solidFill>
                <a:schemeClr val="dk1"/>
              </a:solidFill>
              <a:latin typeface="Cabin"/>
              <a:ea typeface="Cabin"/>
              <a:cs typeface="Cabin"/>
              <a:sym typeface="Cabin"/>
            </a:endParaRPr>
          </a:p>
          <a:p>
            <a:pPr indent="-304800" lvl="0" marL="457200" rtl="0" algn="l">
              <a:spcBef>
                <a:spcPts val="0"/>
              </a:spcBef>
              <a:spcAft>
                <a:spcPts val="0"/>
              </a:spcAft>
              <a:buClr>
                <a:schemeClr val="dk1"/>
              </a:buClr>
              <a:buSzPts val="1200"/>
              <a:buFont typeface="Cabin"/>
              <a:buChar char="●"/>
            </a:pPr>
            <a:r>
              <a:rPr lang="en" sz="1200" u="sng">
                <a:solidFill>
                  <a:schemeClr val="hlink"/>
                </a:solidFill>
                <a:latin typeface="Cabin"/>
                <a:ea typeface="Cabin"/>
                <a:cs typeface="Cabin"/>
                <a:sym typeface="Cabin"/>
                <a:hlinkClick r:id="rId7"/>
              </a:rPr>
              <a:t>Portrait of young man isolated</a:t>
            </a:r>
            <a:endParaRPr sz="1200">
              <a:solidFill>
                <a:schemeClr val="dk1"/>
              </a:solidFill>
              <a:latin typeface="Cabin"/>
              <a:ea typeface="Cabin"/>
              <a:cs typeface="Cabin"/>
              <a:sym typeface="Cabin"/>
            </a:endParaRPr>
          </a:p>
          <a:p>
            <a:pPr indent="-304800" lvl="0" marL="457200" rtl="0" algn="l">
              <a:spcBef>
                <a:spcPts val="0"/>
              </a:spcBef>
              <a:spcAft>
                <a:spcPts val="0"/>
              </a:spcAft>
              <a:buClr>
                <a:schemeClr val="dk1"/>
              </a:buClr>
              <a:buSzPts val="1200"/>
              <a:buFont typeface="Cabin"/>
              <a:buChar char="●"/>
            </a:pPr>
            <a:r>
              <a:rPr lang="en" sz="1200" u="sng">
                <a:solidFill>
                  <a:schemeClr val="hlink"/>
                </a:solidFill>
                <a:latin typeface="Cabin"/>
                <a:ea typeface="Cabin"/>
                <a:cs typeface="Cabin"/>
                <a:sym typeface="Cabin"/>
                <a:hlinkClick r:id="rId8"/>
              </a:rPr>
              <a:t>Medium shot old woman on the beach</a:t>
            </a:r>
            <a:endParaRPr sz="1200">
              <a:solidFill>
                <a:schemeClr val="dk1"/>
              </a:solidFill>
              <a:latin typeface="Cabin"/>
              <a:ea typeface="Cabin"/>
              <a:cs typeface="Cabin"/>
              <a:sym typeface="Cabin"/>
            </a:endParaRPr>
          </a:p>
          <a:p>
            <a:pPr indent="-304800" lvl="0" marL="457200" rtl="0" algn="l">
              <a:spcBef>
                <a:spcPts val="0"/>
              </a:spcBef>
              <a:spcAft>
                <a:spcPts val="0"/>
              </a:spcAft>
              <a:buClr>
                <a:schemeClr val="dk1"/>
              </a:buClr>
              <a:buSzPts val="1200"/>
              <a:buFont typeface="Cabin"/>
              <a:buChar char="●"/>
            </a:pPr>
            <a:r>
              <a:rPr lang="en" sz="1200" u="sng">
                <a:solidFill>
                  <a:schemeClr val="hlink"/>
                </a:solidFill>
                <a:latin typeface="Cabin"/>
                <a:ea typeface="Cabin"/>
                <a:cs typeface="Cabin"/>
                <a:sym typeface="Cabin"/>
                <a:hlinkClick r:id="rId9"/>
              </a:rPr>
              <a:t>Confident woman being body positive</a:t>
            </a:r>
            <a:endParaRPr sz="1200">
              <a:solidFill>
                <a:schemeClr val="dk1"/>
              </a:solidFill>
              <a:latin typeface="Cabin"/>
              <a:ea typeface="Cabin"/>
              <a:cs typeface="Cabin"/>
              <a:sym typeface="Cabi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9" name="Shape 699"/>
        <p:cNvGrpSpPr/>
        <p:nvPr/>
      </p:nvGrpSpPr>
      <p:grpSpPr>
        <a:xfrm>
          <a:off x="0" y="0"/>
          <a:ext cx="0" cy="0"/>
          <a:chOff x="0" y="0"/>
          <a:chExt cx="0" cy="0"/>
        </a:xfrm>
      </p:grpSpPr>
      <p:sp>
        <p:nvSpPr>
          <p:cNvPr id="700" name="Google Shape;700;p6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701" name="Google Shape;701;p69"/>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5" name="Shape 705"/>
        <p:cNvGrpSpPr/>
        <p:nvPr/>
      </p:nvGrpSpPr>
      <p:grpSpPr>
        <a:xfrm>
          <a:off x="0" y="0"/>
          <a:ext cx="0" cy="0"/>
          <a:chOff x="0" y="0"/>
          <a:chExt cx="0" cy="0"/>
        </a:xfrm>
      </p:grpSpPr>
      <p:sp>
        <p:nvSpPr>
          <p:cNvPr id="706" name="Google Shape;706;p70"/>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707" name="Google Shape;707;p7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5"/>
          <p:cNvSpPr txBox="1"/>
          <p:nvPr>
            <p:ph type="title"/>
          </p:nvPr>
        </p:nvSpPr>
        <p:spPr>
          <a:xfrm>
            <a:off x="2135550" y="1441675"/>
            <a:ext cx="4872900" cy="118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227" name="Google Shape;227;p35"/>
          <p:cNvSpPr txBox="1"/>
          <p:nvPr>
            <p:ph idx="1" type="subTitle"/>
          </p:nvPr>
        </p:nvSpPr>
        <p:spPr>
          <a:xfrm>
            <a:off x="2135550" y="2784625"/>
            <a:ext cx="4872900" cy="67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
        <p:nvSpPr>
          <p:cNvPr id="228" name="Google Shape;228;p35"/>
          <p:cNvSpPr/>
          <p:nvPr/>
        </p:nvSpPr>
        <p:spPr>
          <a:xfrm>
            <a:off x="-5068881" y="512535"/>
            <a:ext cx="7148650" cy="4118426"/>
          </a:xfrm>
          <a:custGeom>
            <a:rect b="b" l="l" r="r" t="t"/>
            <a:pathLst>
              <a:path extrusionOk="0" h="503" w="873">
                <a:moveTo>
                  <a:pt x="242" y="138"/>
                </a:moveTo>
                <a:cubicBezTo>
                  <a:pt x="234" y="145"/>
                  <a:pt x="228" y="145"/>
                  <a:pt x="221" y="164"/>
                </a:cubicBezTo>
                <a:cubicBezTo>
                  <a:pt x="198" y="218"/>
                  <a:pt x="206" y="243"/>
                  <a:pt x="201" y="265"/>
                </a:cubicBezTo>
                <a:cubicBezTo>
                  <a:pt x="192" y="310"/>
                  <a:pt x="152" y="327"/>
                  <a:pt x="147" y="332"/>
                </a:cubicBezTo>
                <a:cubicBezTo>
                  <a:pt x="141" y="339"/>
                  <a:pt x="142" y="351"/>
                  <a:pt x="140" y="360"/>
                </a:cubicBezTo>
                <a:cubicBezTo>
                  <a:pt x="137" y="380"/>
                  <a:pt x="107" y="422"/>
                  <a:pt x="103" y="425"/>
                </a:cubicBezTo>
                <a:cubicBezTo>
                  <a:pt x="98" y="430"/>
                  <a:pt x="97" y="426"/>
                  <a:pt x="91" y="427"/>
                </a:cubicBezTo>
                <a:cubicBezTo>
                  <a:pt x="80" y="428"/>
                  <a:pt x="86" y="446"/>
                  <a:pt x="85" y="448"/>
                </a:cubicBezTo>
                <a:cubicBezTo>
                  <a:pt x="82" y="451"/>
                  <a:pt x="77" y="440"/>
                  <a:pt x="71" y="440"/>
                </a:cubicBezTo>
                <a:cubicBezTo>
                  <a:pt x="59" y="441"/>
                  <a:pt x="57" y="483"/>
                  <a:pt x="55" y="483"/>
                </a:cubicBezTo>
                <a:cubicBezTo>
                  <a:pt x="134" y="468"/>
                  <a:pt x="129" y="416"/>
                  <a:pt x="163" y="381"/>
                </a:cubicBezTo>
                <a:cubicBezTo>
                  <a:pt x="239" y="301"/>
                  <a:pt x="259" y="285"/>
                  <a:pt x="263" y="284"/>
                </a:cubicBezTo>
                <a:cubicBezTo>
                  <a:pt x="271" y="282"/>
                  <a:pt x="293" y="310"/>
                  <a:pt x="266" y="366"/>
                </a:cubicBezTo>
                <a:cubicBezTo>
                  <a:pt x="259" y="381"/>
                  <a:pt x="258" y="385"/>
                  <a:pt x="266" y="396"/>
                </a:cubicBezTo>
                <a:cubicBezTo>
                  <a:pt x="275" y="407"/>
                  <a:pt x="269" y="400"/>
                  <a:pt x="293" y="439"/>
                </a:cubicBezTo>
                <a:cubicBezTo>
                  <a:pt x="316" y="477"/>
                  <a:pt x="306" y="486"/>
                  <a:pt x="316" y="491"/>
                </a:cubicBezTo>
                <a:cubicBezTo>
                  <a:pt x="323" y="493"/>
                  <a:pt x="330" y="487"/>
                  <a:pt x="333" y="488"/>
                </a:cubicBezTo>
                <a:cubicBezTo>
                  <a:pt x="338" y="489"/>
                  <a:pt x="333" y="499"/>
                  <a:pt x="344" y="501"/>
                </a:cubicBezTo>
                <a:cubicBezTo>
                  <a:pt x="349" y="502"/>
                  <a:pt x="353" y="501"/>
                  <a:pt x="366" y="499"/>
                </a:cubicBezTo>
                <a:cubicBezTo>
                  <a:pt x="378" y="497"/>
                  <a:pt x="376" y="486"/>
                  <a:pt x="367" y="480"/>
                </a:cubicBezTo>
                <a:cubicBezTo>
                  <a:pt x="362" y="478"/>
                  <a:pt x="356" y="476"/>
                  <a:pt x="351" y="474"/>
                </a:cubicBezTo>
                <a:cubicBezTo>
                  <a:pt x="330" y="465"/>
                  <a:pt x="307" y="422"/>
                  <a:pt x="306" y="405"/>
                </a:cubicBezTo>
                <a:cubicBezTo>
                  <a:pt x="305" y="390"/>
                  <a:pt x="309" y="385"/>
                  <a:pt x="358" y="265"/>
                </a:cubicBezTo>
                <a:cubicBezTo>
                  <a:pt x="399" y="268"/>
                  <a:pt x="422" y="302"/>
                  <a:pt x="494" y="301"/>
                </a:cubicBezTo>
                <a:cubicBezTo>
                  <a:pt x="567" y="300"/>
                  <a:pt x="569" y="285"/>
                  <a:pt x="573" y="305"/>
                </a:cubicBezTo>
                <a:cubicBezTo>
                  <a:pt x="580" y="345"/>
                  <a:pt x="570" y="365"/>
                  <a:pt x="570" y="381"/>
                </a:cubicBezTo>
                <a:cubicBezTo>
                  <a:pt x="570" y="397"/>
                  <a:pt x="582" y="417"/>
                  <a:pt x="569" y="450"/>
                </a:cubicBezTo>
                <a:cubicBezTo>
                  <a:pt x="556" y="484"/>
                  <a:pt x="576" y="478"/>
                  <a:pt x="580" y="480"/>
                </a:cubicBezTo>
                <a:cubicBezTo>
                  <a:pt x="586" y="484"/>
                  <a:pt x="579" y="495"/>
                  <a:pt x="584" y="499"/>
                </a:cubicBezTo>
                <a:cubicBezTo>
                  <a:pt x="589" y="503"/>
                  <a:pt x="614" y="499"/>
                  <a:pt x="624" y="496"/>
                </a:cubicBezTo>
                <a:cubicBezTo>
                  <a:pt x="629" y="488"/>
                  <a:pt x="622" y="478"/>
                  <a:pt x="614" y="472"/>
                </a:cubicBezTo>
                <a:cubicBezTo>
                  <a:pt x="583" y="451"/>
                  <a:pt x="594" y="448"/>
                  <a:pt x="612" y="337"/>
                </a:cubicBezTo>
                <a:cubicBezTo>
                  <a:pt x="620" y="291"/>
                  <a:pt x="622" y="306"/>
                  <a:pt x="629" y="318"/>
                </a:cubicBezTo>
                <a:cubicBezTo>
                  <a:pt x="636" y="332"/>
                  <a:pt x="645" y="321"/>
                  <a:pt x="717" y="355"/>
                </a:cubicBezTo>
                <a:cubicBezTo>
                  <a:pt x="741" y="367"/>
                  <a:pt x="740" y="371"/>
                  <a:pt x="747" y="374"/>
                </a:cubicBezTo>
                <a:cubicBezTo>
                  <a:pt x="752" y="377"/>
                  <a:pt x="754" y="375"/>
                  <a:pt x="760" y="385"/>
                </a:cubicBezTo>
                <a:cubicBezTo>
                  <a:pt x="798" y="444"/>
                  <a:pt x="785" y="423"/>
                  <a:pt x="786" y="438"/>
                </a:cubicBezTo>
                <a:cubicBezTo>
                  <a:pt x="787" y="444"/>
                  <a:pt x="798" y="448"/>
                  <a:pt x="796" y="455"/>
                </a:cubicBezTo>
                <a:cubicBezTo>
                  <a:pt x="796" y="456"/>
                  <a:pt x="786" y="466"/>
                  <a:pt x="800" y="477"/>
                </a:cubicBezTo>
                <a:cubicBezTo>
                  <a:pt x="808" y="484"/>
                  <a:pt x="819" y="487"/>
                  <a:pt x="830" y="490"/>
                </a:cubicBezTo>
                <a:cubicBezTo>
                  <a:pt x="835" y="455"/>
                  <a:pt x="819" y="446"/>
                  <a:pt x="816" y="432"/>
                </a:cubicBezTo>
                <a:cubicBezTo>
                  <a:pt x="812" y="409"/>
                  <a:pt x="820" y="435"/>
                  <a:pt x="773" y="357"/>
                </a:cubicBezTo>
                <a:cubicBezTo>
                  <a:pt x="759" y="334"/>
                  <a:pt x="769" y="355"/>
                  <a:pt x="695" y="295"/>
                </a:cubicBezTo>
                <a:cubicBezTo>
                  <a:pt x="686" y="288"/>
                  <a:pt x="694" y="286"/>
                  <a:pt x="697" y="280"/>
                </a:cubicBezTo>
                <a:cubicBezTo>
                  <a:pt x="712" y="253"/>
                  <a:pt x="705" y="217"/>
                  <a:pt x="711" y="201"/>
                </a:cubicBezTo>
                <a:cubicBezTo>
                  <a:pt x="715" y="191"/>
                  <a:pt x="721" y="182"/>
                  <a:pt x="727" y="173"/>
                </a:cubicBezTo>
                <a:cubicBezTo>
                  <a:pt x="732" y="165"/>
                  <a:pt x="736" y="155"/>
                  <a:pt x="741" y="147"/>
                </a:cubicBezTo>
                <a:cubicBezTo>
                  <a:pt x="745" y="140"/>
                  <a:pt x="759" y="122"/>
                  <a:pt x="759" y="120"/>
                </a:cubicBezTo>
                <a:cubicBezTo>
                  <a:pt x="762" y="129"/>
                  <a:pt x="768" y="135"/>
                  <a:pt x="772" y="144"/>
                </a:cubicBezTo>
                <a:cubicBezTo>
                  <a:pt x="775" y="150"/>
                  <a:pt x="776" y="160"/>
                  <a:pt x="781" y="165"/>
                </a:cubicBezTo>
                <a:cubicBezTo>
                  <a:pt x="794" y="182"/>
                  <a:pt x="788" y="183"/>
                  <a:pt x="786" y="191"/>
                </a:cubicBezTo>
                <a:cubicBezTo>
                  <a:pt x="784" y="199"/>
                  <a:pt x="793" y="205"/>
                  <a:pt x="802" y="206"/>
                </a:cubicBezTo>
                <a:cubicBezTo>
                  <a:pt x="801" y="210"/>
                  <a:pt x="805" y="211"/>
                  <a:pt x="809" y="212"/>
                </a:cubicBezTo>
                <a:cubicBezTo>
                  <a:pt x="818" y="213"/>
                  <a:pt x="818" y="210"/>
                  <a:pt x="822" y="208"/>
                </a:cubicBezTo>
                <a:cubicBezTo>
                  <a:pt x="856" y="195"/>
                  <a:pt x="836" y="151"/>
                  <a:pt x="845" y="118"/>
                </a:cubicBezTo>
                <a:cubicBezTo>
                  <a:pt x="848" y="107"/>
                  <a:pt x="857" y="92"/>
                  <a:pt x="850" y="68"/>
                </a:cubicBezTo>
                <a:cubicBezTo>
                  <a:pt x="845" y="53"/>
                  <a:pt x="845" y="52"/>
                  <a:pt x="857" y="39"/>
                </a:cubicBezTo>
                <a:cubicBezTo>
                  <a:pt x="861" y="35"/>
                  <a:pt x="873" y="19"/>
                  <a:pt x="871" y="14"/>
                </a:cubicBezTo>
                <a:cubicBezTo>
                  <a:pt x="844" y="29"/>
                  <a:pt x="841" y="30"/>
                  <a:pt x="839" y="34"/>
                </a:cubicBezTo>
                <a:cubicBezTo>
                  <a:pt x="835" y="31"/>
                  <a:pt x="832" y="31"/>
                  <a:pt x="831" y="30"/>
                </a:cubicBezTo>
                <a:cubicBezTo>
                  <a:pt x="826" y="25"/>
                  <a:pt x="824" y="0"/>
                  <a:pt x="821" y="1"/>
                </a:cubicBezTo>
                <a:cubicBezTo>
                  <a:pt x="819" y="1"/>
                  <a:pt x="815" y="8"/>
                  <a:pt x="813" y="13"/>
                </a:cubicBezTo>
                <a:cubicBezTo>
                  <a:pt x="807" y="33"/>
                  <a:pt x="812" y="26"/>
                  <a:pt x="809" y="18"/>
                </a:cubicBezTo>
                <a:cubicBezTo>
                  <a:pt x="808" y="18"/>
                  <a:pt x="808" y="19"/>
                  <a:pt x="808" y="19"/>
                </a:cubicBezTo>
                <a:cubicBezTo>
                  <a:pt x="807" y="19"/>
                  <a:pt x="805" y="17"/>
                  <a:pt x="804" y="17"/>
                </a:cubicBezTo>
                <a:cubicBezTo>
                  <a:pt x="803" y="17"/>
                  <a:pt x="803" y="17"/>
                  <a:pt x="801" y="18"/>
                </a:cubicBezTo>
                <a:cubicBezTo>
                  <a:pt x="800" y="18"/>
                  <a:pt x="799" y="16"/>
                  <a:pt x="798" y="16"/>
                </a:cubicBezTo>
                <a:cubicBezTo>
                  <a:pt x="796" y="16"/>
                  <a:pt x="794" y="19"/>
                  <a:pt x="793" y="18"/>
                </a:cubicBezTo>
                <a:cubicBezTo>
                  <a:pt x="792" y="17"/>
                  <a:pt x="791" y="15"/>
                  <a:pt x="790" y="16"/>
                </a:cubicBezTo>
                <a:cubicBezTo>
                  <a:pt x="788" y="17"/>
                  <a:pt x="787" y="20"/>
                  <a:pt x="785" y="19"/>
                </a:cubicBezTo>
                <a:cubicBezTo>
                  <a:pt x="784" y="19"/>
                  <a:pt x="783" y="17"/>
                  <a:pt x="781" y="17"/>
                </a:cubicBezTo>
                <a:cubicBezTo>
                  <a:pt x="779" y="17"/>
                  <a:pt x="779" y="20"/>
                  <a:pt x="778" y="22"/>
                </a:cubicBezTo>
                <a:cubicBezTo>
                  <a:pt x="776" y="19"/>
                  <a:pt x="773" y="17"/>
                  <a:pt x="771" y="15"/>
                </a:cubicBezTo>
                <a:cubicBezTo>
                  <a:pt x="772" y="34"/>
                  <a:pt x="772" y="20"/>
                  <a:pt x="763" y="15"/>
                </a:cubicBezTo>
                <a:cubicBezTo>
                  <a:pt x="764" y="18"/>
                  <a:pt x="764" y="22"/>
                  <a:pt x="764" y="25"/>
                </a:cubicBezTo>
                <a:cubicBezTo>
                  <a:pt x="763" y="21"/>
                  <a:pt x="760" y="18"/>
                  <a:pt x="757" y="15"/>
                </a:cubicBezTo>
                <a:cubicBezTo>
                  <a:pt x="758" y="18"/>
                  <a:pt x="758" y="22"/>
                  <a:pt x="757" y="25"/>
                </a:cubicBezTo>
                <a:cubicBezTo>
                  <a:pt x="757" y="22"/>
                  <a:pt x="755" y="19"/>
                  <a:pt x="753" y="17"/>
                </a:cubicBezTo>
                <a:cubicBezTo>
                  <a:pt x="754" y="21"/>
                  <a:pt x="754" y="26"/>
                  <a:pt x="752" y="30"/>
                </a:cubicBezTo>
                <a:cubicBezTo>
                  <a:pt x="752" y="24"/>
                  <a:pt x="750" y="19"/>
                  <a:pt x="746" y="16"/>
                </a:cubicBezTo>
                <a:cubicBezTo>
                  <a:pt x="748" y="21"/>
                  <a:pt x="748" y="27"/>
                  <a:pt x="747" y="32"/>
                </a:cubicBezTo>
                <a:cubicBezTo>
                  <a:pt x="747" y="25"/>
                  <a:pt x="743" y="19"/>
                  <a:pt x="737" y="15"/>
                </a:cubicBezTo>
                <a:cubicBezTo>
                  <a:pt x="740" y="19"/>
                  <a:pt x="740" y="25"/>
                  <a:pt x="739" y="30"/>
                </a:cubicBezTo>
                <a:cubicBezTo>
                  <a:pt x="740" y="25"/>
                  <a:pt x="736" y="21"/>
                  <a:pt x="733" y="18"/>
                </a:cubicBezTo>
                <a:cubicBezTo>
                  <a:pt x="734" y="33"/>
                  <a:pt x="735" y="23"/>
                  <a:pt x="727" y="16"/>
                </a:cubicBezTo>
                <a:cubicBezTo>
                  <a:pt x="729" y="21"/>
                  <a:pt x="730" y="25"/>
                  <a:pt x="730" y="30"/>
                </a:cubicBezTo>
                <a:cubicBezTo>
                  <a:pt x="728" y="23"/>
                  <a:pt x="722" y="17"/>
                  <a:pt x="715" y="15"/>
                </a:cubicBezTo>
                <a:cubicBezTo>
                  <a:pt x="717" y="20"/>
                  <a:pt x="719" y="26"/>
                  <a:pt x="721" y="32"/>
                </a:cubicBezTo>
                <a:cubicBezTo>
                  <a:pt x="719" y="25"/>
                  <a:pt x="711" y="20"/>
                  <a:pt x="705" y="16"/>
                </a:cubicBezTo>
                <a:cubicBezTo>
                  <a:pt x="723" y="44"/>
                  <a:pt x="721" y="37"/>
                  <a:pt x="713" y="32"/>
                </a:cubicBezTo>
                <a:cubicBezTo>
                  <a:pt x="707" y="29"/>
                  <a:pt x="702" y="23"/>
                  <a:pt x="700" y="16"/>
                </a:cubicBezTo>
                <a:cubicBezTo>
                  <a:pt x="696" y="27"/>
                  <a:pt x="712" y="34"/>
                  <a:pt x="716" y="42"/>
                </a:cubicBezTo>
                <a:cubicBezTo>
                  <a:pt x="713" y="35"/>
                  <a:pt x="696" y="38"/>
                  <a:pt x="691" y="21"/>
                </a:cubicBezTo>
                <a:cubicBezTo>
                  <a:pt x="685" y="33"/>
                  <a:pt x="731" y="61"/>
                  <a:pt x="691" y="37"/>
                </a:cubicBezTo>
                <a:cubicBezTo>
                  <a:pt x="687" y="34"/>
                  <a:pt x="684" y="30"/>
                  <a:pt x="683" y="25"/>
                </a:cubicBezTo>
                <a:cubicBezTo>
                  <a:pt x="678" y="45"/>
                  <a:pt x="719" y="54"/>
                  <a:pt x="688" y="45"/>
                </a:cubicBezTo>
                <a:cubicBezTo>
                  <a:pt x="681" y="43"/>
                  <a:pt x="675" y="37"/>
                  <a:pt x="672" y="30"/>
                </a:cubicBezTo>
                <a:cubicBezTo>
                  <a:pt x="671" y="50"/>
                  <a:pt x="681" y="42"/>
                  <a:pt x="695" y="55"/>
                </a:cubicBezTo>
                <a:cubicBezTo>
                  <a:pt x="686" y="45"/>
                  <a:pt x="673" y="56"/>
                  <a:pt x="664" y="33"/>
                </a:cubicBezTo>
                <a:cubicBezTo>
                  <a:pt x="661" y="50"/>
                  <a:pt x="680" y="52"/>
                  <a:pt x="684" y="58"/>
                </a:cubicBezTo>
                <a:cubicBezTo>
                  <a:pt x="674" y="57"/>
                  <a:pt x="664" y="52"/>
                  <a:pt x="659" y="43"/>
                </a:cubicBezTo>
                <a:cubicBezTo>
                  <a:pt x="660" y="51"/>
                  <a:pt x="667" y="57"/>
                  <a:pt x="674" y="60"/>
                </a:cubicBezTo>
                <a:cubicBezTo>
                  <a:pt x="666" y="60"/>
                  <a:pt x="657" y="55"/>
                  <a:pt x="651" y="48"/>
                </a:cubicBezTo>
                <a:cubicBezTo>
                  <a:pt x="654" y="56"/>
                  <a:pt x="661" y="62"/>
                  <a:pt x="669" y="64"/>
                </a:cubicBezTo>
                <a:cubicBezTo>
                  <a:pt x="660" y="65"/>
                  <a:pt x="651" y="62"/>
                  <a:pt x="646" y="55"/>
                </a:cubicBezTo>
                <a:cubicBezTo>
                  <a:pt x="649" y="62"/>
                  <a:pt x="655" y="67"/>
                  <a:pt x="662" y="70"/>
                </a:cubicBezTo>
                <a:cubicBezTo>
                  <a:pt x="653" y="69"/>
                  <a:pt x="644" y="64"/>
                  <a:pt x="639" y="57"/>
                </a:cubicBezTo>
                <a:cubicBezTo>
                  <a:pt x="641" y="66"/>
                  <a:pt x="649" y="70"/>
                  <a:pt x="657" y="74"/>
                </a:cubicBezTo>
                <a:cubicBezTo>
                  <a:pt x="647" y="74"/>
                  <a:pt x="638" y="70"/>
                  <a:pt x="632" y="63"/>
                </a:cubicBezTo>
                <a:cubicBezTo>
                  <a:pt x="634" y="69"/>
                  <a:pt x="639" y="74"/>
                  <a:pt x="644" y="77"/>
                </a:cubicBezTo>
                <a:cubicBezTo>
                  <a:pt x="636" y="74"/>
                  <a:pt x="630" y="70"/>
                  <a:pt x="624" y="64"/>
                </a:cubicBezTo>
                <a:cubicBezTo>
                  <a:pt x="626" y="71"/>
                  <a:pt x="631" y="77"/>
                  <a:pt x="638" y="79"/>
                </a:cubicBezTo>
                <a:cubicBezTo>
                  <a:pt x="630" y="80"/>
                  <a:pt x="623" y="76"/>
                  <a:pt x="618" y="69"/>
                </a:cubicBezTo>
                <a:cubicBezTo>
                  <a:pt x="620" y="75"/>
                  <a:pt x="624" y="80"/>
                  <a:pt x="629" y="82"/>
                </a:cubicBezTo>
                <a:cubicBezTo>
                  <a:pt x="622" y="83"/>
                  <a:pt x="615" y="80"/>
                  <a:pt x="610" y="76"/>
                </a:cubicBezTo>
                <a:cubicBezTo>
                  <a:pt x="611" y="81"/>
                  <a:pt x="615" y="85"/>
                  <a:pt x="619" y="87"/>
                </a:cubicBezTo>
                <a:cubicBezTo>
                  <a:pt x="560" y="88"/>
                  <a:pt x="581" y="102"/>
                  <a:pt x="493" y="108"/>
                </a:cubicBezTo>
                <a:cubicBezTo>
                  <a:pt x="448" y="111"/>
                  <a:pt x="435" y="112"/>
                  <a:pt x="419" y="111"/>
                </a:cubicBezTo>
                <a:cubicBezTo>
                  <a:pt x="395" y="110"/>
                  <a:pt x="372" y="102"/>
                  <a:pt x="348" y="106"/>
                </a:cubicBezTo>
                <a:cubicBezTo>
                  <a:pt x="328" y="109"/>
                  <a:pt x="309" y="107"/>
                  <a:pt x="290" y="112"/>
                </a:cubicBezTo>
                <a:cubicBezTo>
                  <a:pt x="237" y="126"/>
                  <a:pt x="216" y="82"/>
                  <a:pt x="172" y="87"/>
                </a:cubicBezTo>
                <a:cubicBezTo>
                  <a:pt x="158" y="88"/>
                  <a:pt x="139" y="98"/>
                  <a:pt x="125" y="88"/>
                </a:cubicBezTo>
                <a:cubicBezTo>
                  <a:pt x="130" y="94"/>
                  <a:pt x="137" y="99"/>
                  <a:pt x="145" y="101"/>
                </a:cubicBezTo>
                <a:cubicBezTo>
                  <a:pt x="131" y="106"/>
                  <a:pt x="113" y="98"/>
                  <a:pt x="97" y="116"/>
                </a:cubicBezTo>
                <a:cubicBezTo>
                  <a:pt x="105" y="109"/>
                  <a:pt x="116" y="107"/>
                  <a:pt x="126" y="109"/>
                </a:cubicBezTo>
                <a:cubicBezTo>
                  <a:pt x="111" y="112"/>
                  <a:pt x="98" y="121"/>
                  <a:pt x="91" y="135"/>
                </a:cubicBezTo>
                <a:cubicBezTo>
                  <a:pt x="99" y="124"/>
                  <a:pt x="111" y="118"/>
                  <a:pt x="124" y="117"/>
                </a:cubicBezTo>
                <a:cubicBezTo>
                  <a:pt x="95" y="128"/>
                  <a:pt x="93" y="151"/>
                  <a:pt x="75" y="156"/>
                </a:cubicBezTo>
                <a:cubicBezTo>
                  <a:pt x="93" y="155"/>
                  <a:pt x="96" y="140"/>
                  <a:pt x="108" y="138"/>
                </a:cubicBezTo>
                <a:cubicBezTo>
                  <a:pt x="89" y="147"/>
                  <a:pt x="89" y="171"/>
                  <a:pt x="62" y="176"/>
                </a:cubicBezTo>
                <a:cubicBezTo>
                  <a:pt x="58" y="177"/>
                  <a:pt x="53" y="177"/>
                  <a:pt x="49" y="174"/>
                </a:cubicBezTo>
                <a:cubicBezTo>
                  <a:pt x="53" y="178"/>
                  <a:pt x="59" y="181"/>
                  <a:pt x="65" y="182"/>
                </a:cubicBezTo>
                <a:cubicBezTo>
                  <a:pt x="52" y="190"/>
                  <a:pt x="38" y="183"/>
                  <a:pt x="26" y="177"/>
                </a:cubicBezTo>
                <a:cubicBezTo>
                  <a:pt x="29" y="182"/>
                  <a:pt x="36" y="186"/>
                  <a:pt x="43" y="186"/>
                </a:cubicBezTo>
                <a:cubicBezTo>
                  <a:pt x="27" y="185"/>
                  <a:pt x="11" y="178"/>
                  <a:pt x="0" y="166"/>
                </a:cubicBezTo>
                <a:cubicBezTo>
                  <a:pt x="4" y="183"/>
                  <a:pt x="20" y="192"/>
                  <a:pt x="34" y="199"/>
                </a:cubicBezTo>
                <a:cubicBezTo>
                  <a:pt x="28" y="200"/>
                  <a:pt x="21" y="198"/>
                  <a:pt x="15" y="196"/>
                </a:cubicBezTo>
                <a:cubicBezTo>
                  <a:pt x="22" y="201"/>
                  <a:pt x="31" y="203"/>
                  <a:pt x="40" y="203"/>
                </a:cubicBezTo>
                <a:cubicBezTo>
                  <a:pt x="36" y="207"/>
                  <a:pt x="30" y="209"/>
                  <a:pt x="25" y="208"/>
                </a:cubicBezTo>
                <a:cubicBezTo>
                  <a:pt x="35" y="214"/>
                  <a:pt x="48" y="212"/>
                  <a:pt x="57" y="205"/>
                </a:cubicBezTo>
                <a:cubicBezTo>
                  <a:pt x="55" y="211"/>
                  <a:pt x="50" y="216"/>
                  <a:pt x="44" y="218"/>
                </a:cubicBezTo>
                <a:cubicBezTo>
                  <a:pt x="55" y="218"/>
                  <a:pt x="65" y="213"/>
                  <a:pt x="74" y="207"/>
                </a:cubicBezTo>
                <a:cubicBezTo>
                  <a:pt x="70" y="211"/>
                  <a:pt x="67" y="217"/>
                  <a:pt x="66" y="222"/>
                </a:cubicBezTo>
                <a:cubicBezTo>
                  <a:pt x="76" y="204"/>
                  <a:pt x="107" y="177"/>
                  <a:pt x="80" y="215"/>
                </a:cubicBezTo>
                <a:cubicBezTo>
                  <a:pt x="92" y="205"/>
                  <a:pt x="102" y="193"/>
                  <a:pt x="110" y="180"/>
                </a:cubicBezTo>
                <a:cubicBezTo>
                  <a:pt x="108" y="187"/>
                  <a:pt x="105" y="194"/>
                  <a:pt x="100" y="200"/>
                </a:cubicBezTo>
                <a:cubicBezTo>
                  <a:pt x="112" y="192"/>
                  <a:pt x="117" y="177"/>
                  <a:pt x="126" y="165"/>
                </a:cubicBezTo>
                <a:cubicBezTo>
                  <a:pt x="123" y="180"/>
                  <a:pt x="115" y="193"/>
                  <a:pt x="105" y="203"/>
                </a:cubicBezTo>
                <a:cubicBezTo>
                  <a:pt x="121" y="197"/>
                  <a:pt x="124" y="172"/>
                  <a:pt x="140" y="164"/>
                </a:cubicBezTo>
                <a:cubicBezTo>
                  <a:pt x="131" y="170"/>
                  <a:pt x="126" y="181"/>
                  <a:pt x="127" y="192"/>
                </a:cubicBezTo>
                <a:cubicBezTo>
                  <a:pt x="131" y="178"/>
                  <a:pt x="141" y="166"/>
                  <a:pt x="153" y="159"/>
                </a:cubicBezTo>
                <a:cubicBezTo>
                  <a:pt x="148" y="164"/>
                  <a:pt x="147" y="172"/>
                  <a:pt x="149" y="179"/>
                </a:cubicBezTo>
                <a:cubicBezTo>
                  <a:pt x="151" y="167"/>
                  <a:pt x="159" y="156"/>
                  <a:pt x="170" y="150"/>
                </a:cubicBezTo>
                <a:cubicBezTo>
                  <a:pt x="169" y="158"/>
                  <a:pt x="165" y="165"/>
                  <a:pt x="159" y="170"/>
                </a:cubicBezTo>
                <a:cubicBezTo>
                  <a:pt x="174" y="164"/>
                  <a:pt x="178" y="143"/>
                  <a:pt x="193" y="137"/>
                </a:cubicBezTo>
                <a:cubicBezTo>
                  <a:pt x="190" y="147"/>
                  <a:pt x="184" y="155"/>
                  <a:pt x="176" y="162"/>
                </a:cubicBezTo>
                <a:cubicBezTo>
                  <a:pt x="193" y="155"/>
                  <a:pt x="209" y="126"/>
                  <a:pt x="210" y="133"/>
                </a:cubicBezTo>
                <a:cubicBezTo>
                  <a:pt x="207" y="140"/>
                  <a:pt x="203" y="147"/>
                  <a:pt x="201" y="155"/>
                </a:cubicBezTo>
                <a:cubicBezTo>
                  <a:pt x="206" y="146"/>
                  <a:pt x="212" y="136"/>
                  <a:pt x="222" y="134"/>
                </a:cubicBezTo>
                <a:cubicBezTo>
                  <a:pt x="217" y="138"/>
                  <a:pt x="214" y="145"/>
                  <a:pt x="214" y="151"/>
                </a:cubicBezTo>
                <a:cubicBezTo>
                  <a:pt x="218" y="142"/>
                  <a:pt x="225" y="134"/>
                  <a:pt x="233" y="129"/>
                </a:cubicBezTo>
                <a:cubicBezTo>
                  <a:pt x="214" y="159"/>
                  <a:pt x="239" y="122"/>
                  <a:pt x="247" y="128"/>
                </a:cubicBezTo>
                <a:cubicBezTo>
                  <a:pt x="250" y="130"/>
                  <a:pt x="247" y="134"/>
                  <a:pt x="242" y="13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9" name="Google Shape;229;p35"/>
          <p:cNvSpPr/>
          <p:nvPr/>
        </p:nvSpPr>
        <p:spPr>
          <a:xfrm flipH="1">
            <a:off x="7064219" y="512535"/>
            <a:ext cx="7148650" cy="4118426"/>
          </a:xfrm>
          <a:custGeom>
            <a:rect b="b" l="l" r="r" t="t"/>
            <a:pathLst>
              <a:path extrusionOk="0" h="503" w="873">
                <a:moveTo>
                  <a:pt x="242" y="138"/>
                </a:moveTo>
                <a:cubicBezTo>
                  <a:pt x="234" y="145"/>
                  <a:pt x="228" y="145"/>
                  <a:pt x="221" y="164"/>
                </a:cubicBezTo>
                <a:cubicBezTo>
                  <a:pt x="198" y="218"/>
                  <a:pt x="206" y="243"/>
                  <a:pt x="201" y="265"/>
                </a:cubicBezTo>
                <a:cubicBezTo>
                  <a:pt x="192" y="310"/>
                  <a:pt x="152" y="327"/>
                  <a:pt x="147" y="332"/>
                </a:cubicBezTo>
                <a:cubicBezTo>
                  <a:pt x="141" y="339"/>
                  <a:pt x="142" y="351"/>
                  <a:pt x="140" y="360"/>
                </a:cubicBezTo>
                <a:cubicBezTo>
                  <a:pt x="137" y="380"/>
                  <a:pt x="107" y="422"/>
                  <a:pt x="103" y="425"/>
                </a:cubicBezTo>
                <a:cubicBezTo>
                  <a:pt x="98" y="430"/>
                  <a:pt x="97" y="426"/>
                  <a:pt x="91" y="427"/>
                </a:cubicBezTo>
                <a:cubicBezTo>
                  <a:pt x="80" y="428"/>
                  <a:pt x="86" y="446"/>
                  <a:pt x="85" y="448"/>
                </a:cubicBezTo>
                <a:cubicBezTo>
                  <a:pt x="82" y="451"/>
                  <a:pt x="77" y="440"/>
                  <a:pt x="71" y="440"/>
                </a:cubicBezTo>
                <a:cubicBezTo>
                  <a:pt x="59" y="441"/>
                  <a:pt x="57" y="483"/>
                  <a:pt x="55" y="483"/>
                </a:cubicBezTo>
                <a:cubicBezTo>
                  <a:pt x="134" y="468"/>
                  <a:pt x="129" y="416"/>
                  <a:pt x="163" y="381"/>
                </a:cubicBezTo>
                <a:cubicBezTo>
                  <a:pt x="239" y="301"/>
                  <a:pt x="259" y="285"/>
                  <a:pt x="263" y="284"/>
                </a:cubicBezTo>
                <a:cubicBezTo>
                  <a:pt x="271" y="282"/>
                  <a:pt x="293" y="310"/>
                  <a:pt x="266" y="366"/>
                </a:cubicBezTo>
                <a:cubicBezTo>
                  <a:pt x="259" y="381"/>
                  <a:pt x="258" y="385"/>
                  <a:pt x="266" y="396"/>
                </a:cubicBezTo>
                <a:cubicBezTo>
                  <a:pt x="275" y="407"/>
                  <a:pt x="269" y="400"/>
                  <a:pt x="293" y="439"/>
                </a:cubicBezTo>
                <a:cubicBezTo>
                  <a:pt x="316" y="477"/>
                  <a:pt x="306" y="486"/>
                  <a:pt x="316" y="491"/>
                </a:cubicBezTo>
                <a:cubicBezTo>
                  <a:pt x="323" y="493"/>
                  <a:pt x="330" y="487"/>
                  <a:pt x="333" y="488"/>
                </a:cubicBezTo>
                <a:cubicBezTo>
                  <a:pt x="338" y="489"/>
                  <a:pt x="333" y="499"/>
                  <a:pt x="344" y="501"/>
                </a:cubicBezTo>
                <a:cubicBezTo>
                  <a:pt x="349" y="502"/>
                  <a:pt x="353" y="501"/>
                  <a:pt x="366" y="499"/>
                </a:cubicBezTo>
                <a:cubicBezTo>
                  <a:pt x="378" y="497"/>
                  <a:pt x="376" y="486"/>
                  <a:pt x="367" y="480"/>
                </a:cubicBezTo>
                <a:cubicBezTo>
                  <a:pt x="362" y="478"/>
                  <a:pt x="356" y="476"/>
                  <a:pt x="351" y="474"/>
                </a:cubicBezTo>
                <a:cubicBezTo>
                  <a:pt x="330" y="465"/>
                  <a:pt x="307" y="422"/>
                  <a:pt x="306" y="405"/>
                </a:cubicBezTo>
                <a:cubicBezTo>
                  <a:pt x="305" y="390"/>
                  <a:pt x="309" y="385"/>
                  <a:pt x="358" y="265"/>
                </a:cubicBezTo>
                <a:cubicBezTo>
                  <a:pt x="399" y="268"/>
                  <a:pt x="422" y="302"/>
                  <a:pt x="494" y="301"/>
                </a:cubicBezTo>
                <a:cubicBezTo>
                  <a:pt x="567" y="300"/>
                  <a:pt x="569" y="285"/>
                  <a:pt x="573" y="305"/>
                </a:cubicBezTo>
                <a:cubicBezTo>
                  <a:pt x="580" y="345"/>
                  <a:pt x="570" y="365"/>
                  <a:pt x="570" y="381"/>
                </a:cubicBezTo>
                <a:cubicBezTo>
                  <a:pt x="570" y="397"/>
                  <a:pt x="582" y="417"/>
                  <a:pt x="569" y="450"/>
                </a:cubicBezTo>
                <a:cubicBezTo>
                  <a:pt x="556" y="484"/>
                  <a:pt x="576" y="478"/>
                  <a:pt x="580" y="480"/>
                </a:cubicBezTo>
                <a:cubicBezTo>
                  <a:pt x="586" y="484"/>
                  <a:pt x="579" y="495"/>
                  <a:pt x="584" y="499"/>
                </a:cubicBezTo>
                <a:cubicBezTo>
                  <a:pt x="589" y="503"/>
                  <a:pt x="614" y="499"/>
                  <a:pt x="624" y="496"/>
                </a:cubicBezTo>
                <a:cubicBezTo>
                  <a:pt x="629" y="488"/>
                  <a:pt x="622" y="478"/>
                  <a:pt x="614" y="472"/>
                </a:cubicBezTo>
                <a:cubicBezTo>
                  <a:pt x="583" y="451"/>
                  <a:pt x="594" y="448"/>
                  <a:pt x="612" y="337"/>
                </a:cubicBezTo>
                <a:cubicBezTo>
                  <a:pt x="620" y="291"/>
                  <a:pt x="622" y="306"/>
                  <a:pt x="629" y="318"/>
                </a:cubicBezTo>
                <a:cubicBezTo>
                  <a:pt x="636" y="332"/>
                  <a:pt x="645" y="321"/>
                  <a:pt x="717" y="355"/>
                </a:cubicBezTo>
                <a:cubicBezTo>
                  <a:pt x="741" y="367"/>
                  <a:pt x="740" y="371"/>
                  <a:pt x="747" y="374"/>
                </a:cubicBezTo>
                <a:cubicBezTo>
                  <a:pt x="752" y="377"/>
                  <a:pt x="754" y="375"/>
                  <a:pt x="760" y="385"/>
                </a:cubicBezTo>
                <a:cubicBezTo>
                  <a:pt x="798" y="444"/>
                  <a:pt x="785" y="423"/>
                  <a:pt x="786" y="438"/>
                </a:cubicBezTo>
                <a:cubicBezTo>
                  <a:pt x="787" y="444"/>
                  <a:pt x="798" y="448"/>
                  <a:pt x="796" y="455"/>
                </a:cubicBezTo>
                <a:cubicBezTo>
                  <a:pt x="796" y="456"/>
                  <a:pt x="786" y="466"/>
                  <a:pt x="800" y="477"/>
                </a:cubicBezTo>
                <a:cubicBezTo>
                  <a:pt x="808" y="484"/>
                  <a:pt x="819" y="487"/>
                  <a:pt x="830" y="490"/>
                </a:cubicBezTo>
                <a:cubicBezTo>
                  <a:pt x="835" y="455"/>
                  <a:pt x="819" y="446"/>
                  <a:pt x="816" y="432"/>
                </a:cubicBezTo>
                <a:cubicBezTo>
                  <a:pt x="812" y="409"/>
                  <a:pt x="820" y="435"/>
                  <a:pt x="773" y="357"/>
                </a:cubicBezTo>
                <a:cubicBezTo>
                  <a:pt x="759" y="334"/>
                  <a:pt x="769" y="355"/>
                  <a:pt x="695" y="295"/>
                </a:cubicBezTo>
                <a:cubicBezTo>
                  <a:pt x="686" y="288"/>
                  <a:pt x="694" y="286"/>
                  <a:pt x="697" y="280"/>
                </a:cubicBezTo>
                <a:cubicBezTo>
                  <a:pt x="712" y="253"/>
                  <a:pt x="705" y="217"/>
                  <a:pt x="711" y="201"/>
                </a:cubicBezTo>
                <a:cubicBezTo>
                  <a:pt x="715" y="191"/>
                  <a:pt x="721" y="182"/>
                  <a:pt x="727" y="173"/>
                </a:cubicBezTo>
                <a:cubicBezTo>
                  <a:pt x="732" y="165"/>
                  <a:pt x="736" y="155"/>
                  <a:pt x="741" y="147"/>
                </a:cubicBezTo>
                <a:cubicBezTo>
                  <a:pt x="745" y="140"/>
                  <a:pt x="759" y="122"/>
                  <a:pt x="759" y="120"/>
                </a:cubicBezTo>
                <a:cubicBezTo>
                  <a:pt x="762" y="129"/>
                  <a:pt x="768" y="135"/>
                  <a:pt x="772" y="144"/>
                </a:cubicBezTo>
                <a:cubicBezTo>
                  <a:pt x="775" y="150"/>
                  <a:pt x="776" y="160"/>
                  <a:pt x="781" y="165"/>
                </a:cubicBezTo>
                <a:cubicBezTo>
                  <a:pt x="794" y="182"/>
                  <a:pt x="788" y="183"/>
                  <a:pt x="786" y="191"/>
                </a:cubicBezTo>
                <a:cubicBezTo>
                  <a:pt x="784" y="199"/>
                  <a:pt x="793" y="205"/>
                  <a:pt x="802" y="206"/>
                </a:cubicBezTo>
                <a:cubicBezTo>
                  <a:pt x="801" y="210"/>
                  <a:pt x="805" y="211"/>
                  <a:pt x="809" y="212"/>
                </a:cubicBezTo>
                <a:cubicBezTo>
                  <a:pt x="818" y="213"/>
                  <a:pt x="818" y="210"/>
                  <a:pt x="822" y="208"/>
                </a:cubicBezTo>
                <a:cubicBezTo>
                  <a:pt x="856" y="195"/>
                  <a:pt x="836" y="151"/>
                  <a:pt x="845" y="118"/>
                </a:cubicBezTo>
                <a:cubicBezTo>
                  <a:pt x="848" y="107"/>
                  <a:pt x="857" y="92"/>
                  <a:pt x="850" y="68"/>
                </a:cubicBezTo>
                <a:cubicBezTo>
                  <a:pt x="845" y="53"/>
                  <a:pt x="845" y="52"/>
                  <a:pt x="857" y="39"/>
                </a:cubicBezTo>
                <a:cubicBezTo>
                  <a:pt x="861" y="35"/>
                  <a:pt x="873" y="19"/>
                  <a:pt x="871" y="14"/>
                </a:cubicBezTo>
                <a:cubicBezTo>
                  <a:pt x="844" y="29"/>
                  <a:pt x="841" y="30"/>
                  <a:pt x="839" y="34"/>
                </a:cubicBezTo>
                <a:cubicBezTo>
                  <a:pt x="835" y="31"/>
                  <a:pt x="832" y="31"/>
                  <a:pt x="831" y="30"/>
                </a:cubicBezTo>
                <a:cubicBezTo>
                  <a:pt x="826" y="25"/>
                  <a:pt x="824" y="0"/>
                  <a:pt x="821" y="1"/>
                </a:cubicBezTo>
                <a:cubicBezTo>
                  <a:pt x="819" y="1"/>
                  <a:pt x="815" y="8"/>
                  <a:pt x="813" y="13"/>
                </a:cubicBezTo>
                <a:cubicBezTo>
                  <a:pt x="807" y="33"/>
                  <a:pt x="812" y="26"/>
                  <a:pt x="809" y="18"/>
                </a:cubicBezTo>
                <a:cubicBezTo>
                  <a:pt x="808" y="18"/>
                  <a:pt x="808" y="19"/>
                  <a:pt x="808" y="19"/>
                </a:cubicBezTo>
                <a:cubicBezTo>
                  <a:pt x="807" y="19"/>
                  <a:pt x="805" y="17"/>
                  <a:pt x="804" y="17"/>
                </a:cubicBezTo>
                <a:cubicBezTo>
                  <a:pt x="803" y="17"/>
                  <a:pt x="803" y="17"/>
                  <a:pt x="801" y="18"/>
                </a:cubicBezTo>
                <a:cubicBezTo>
                  <a:pt x="800" y="18"/>
                  <a:pt x="799" y="16"/>
                  <a:pt x="798" y="16"/>
                </a:cubicBezTo>
                <a:cubicBezTo>
                  <a:pt x="796" y="16"/>
                  <a:pt x="794" y="19"/>
                  <a:pt x="793" y="18"/>
                </a:cubicBezTo>
                <a:cubicBezTo>
                  <a:pt x="792" y="17"/>
                  <a:pt x="791" y="15"/>
                  <a:pt x="790" y="16"/>
                </a:cubicBezTo>
                <a:cubicBezTo>
                  <a:pt x="788" y="17"/>
                  <a:pt x="787" y="20"/>
                  <a:pt x="785" y="19"/>
                </a:cubicBezTo>
                <a:cubicBezTo>
                  <a:pt x="784" y="19"/>
                  <a:pt x="783" y="17"/>
                  <a:pt x="781" y="17"/>
                </a:cubicBezTo>
                <a:cubicBezTo>
                  <a:pt x="779" y="17"/>
                  <a:pt x="779" y="20"/>
                  <a:pt x="778" y="22"/>
                </a:cubicBezTo>
                <a:cubicBezTo>
                  <a:pt x="776" y="19"/>
                  <a:pt x="773" y="17"/>
                  <a:pt x="771" y="15"/>
                </a:cubicBezTo>
                <a:cubicBezTo>
                  <a:pt x="772" y="34"/>
                  <a:pt x="772" y="20"/>
                  <a:pt x="763" y="15"/>
                </a:cubicBezTo>
                <a:cubicBezTo>
                  <a:pt x="764" y="18"/>
                  <a:pt x="764" y="22"/>
                  <a:pt x="764" y="25"/>
                </a:cubicBezTo>
                <a:cubicBezTo>
                  <a:pt x="763" y="21"/>
                  <a:pt x="760" y="18"/>
                  <a:pt x="757" y="15"/>
                </a:cubicBezTo>
                <a:cubicBezTo>
                  <a:pt x="758" y="18"/>
                  <a:pt x="758" y="22"/>
                  <a:pt x="757" y="25"/>
                </a:cubicBezTo>
                <a:cubicBezTo>
                  <a:pt x="757" y="22"/>
                  <a:pt x="755" y="19"/>
                  <a:pt x="753" y="17"/>
                </a:cubicBezTo>
                <a:cubicBezTo>
                  <a:pt x="754" y="21"/>
                  <a:pt x="754" y="26"/>
                  <a:pt x="752" y="30"/>
                </a:cubicBezTo>
                <a:cubicBezTo>
                  <a:pt x="752" y="24"/>
                  <a:pt x="750" y="19"/>
                  <a:pt x="746" y="16"/>
                </a:cubicBezTo>
                <a:cubicBezTo>
                  <a:pt x="748" y="21"/>
                  <a:pt x="748" y="27"/>
                  <a:pt x="747" y="32"/>
                </a:cubicBezTo>
                <a:cubicBezTo>
                  <a:pt x="747" y="25"/>
                  <a:pt x="743" y="19"/>
                  <a:pt x="737" y="15"/>
                </a:cubicBezTo>
                <a:cubicBezTo>
                  <a:pt x="740" y="19"/>
                  <a:pt x="740" y="25"/>
                  <a:pt x="739" y="30"/>
                </a:cubicBezTo>
                <a:cubicBezTo>
                  <a:pt x="740" y="25"/>
                  <a:pt x="736" y="21"/>
                  <a:pt x="733" y="18"/>
                </a:cubicBezTo>
                <a:cubicBezTo>
                  <a:pt x="734" y="33"/>
                  <a:pt x="735" y="23"/>
                  <a:pt x="727" y="16"/>
                </a:cubicBezTo>
                <a:cubicBezTo>
                  <a:pt x="729" y="21"/>
                  <a:pt x="730" y="25"/>
                  <a:pt x="730" y="30"/>
                </a:cubicBezTo>
                <a:cubicBezTo>
                  <a:pt x="728" y="23"/>
                  <a:pt x="722" y="17"/>
                  <a:pt x="715" y="15"/>
                </a:cubicBezTo>
                <a:cubicBezTo>
                  <a:pt x="717" y="20"/>
                  <a:pt x="719" y="26"/>
                  <a:pt x="721" y="32"/>
                </a:cubicBezTo>
                <a:cubicBezTo>
                  <a:pt x="719" y="25"/>
                  <a:pt x="711" y="20"/>
                  <a:pt x="705" y="16"/>
                </a:cubicBezTo>
                <a:cubicBezTo>
                  <a:pt x="723" y="44"/>
                  <a:pt x="721" y="37"/>
                  <a:pt x="713" y="32"/>
                </a:cubicBezTo>
                <a:cubicBezTo>
                  <a:pt x="707" y="29"/>
                  <a:pt x="702" y="23"/>
                  <a:pt x="700" y="16"/>
                </a:cubicBezTo>
                <a:cubicBezTo>
                  <a:pt x="696" y="27"/>
                  <a:pt x="712" y="34"/>
                  <a:pt x="716" y="42"/>
                </a:cubicBezTo>
                <a:cubicBezTo>
                  <a:pt x="713" y="35"/>
                  <a:pt x="696" y="38"/>
                  <a:pt x="691" y="21"/>
                </a:cubicBezTo>
                <a:cubicBezTo>
                  <a:pt x="685" y="33"/>
                  <a:pt x="731" y="61"/>
                  <a:pt x="691" y="37"/>
                </a:cubicBezTo>
                <a:cubicBezTo>
                  <a:pt x="687" y="34"/>
                  <a:pt x="684" y="30"/>
                  <a:pt x="683" y="25"/>
                </a:cubicBezTo>
                <a:cubicBezTo>
                  <a:pt x="678" y="45"/>
                  <a:pt x="719" y="54"/>
                  <a:pt x="688" y="45"/>
                </a:cubicBezTo>
                <a:cubicBezTo>
                  <a:pt x="681" y="43"/>
                  <a:pt x="675" y="37"/>
                  <a:pt x="672" y="30"/>
                </a:cubicBezTo>
                <a:cubicBezTo>
                  <a:pt x="671" y="50"/>
                  <a:pt x="681" y="42"/>
                  <a:pt x="695" y="55"/>
                </a:cubicBezTo>
                <a:cubicBezTo>
                  <a:pt x="686" y="45"/>
                  <a:pt x="673" y="56"/>
                  <a:pt x="664" y="33"/>
                </a:cubicBezTo>
                <a:cubicBezTo>
                  <a:pt x="661" y="50"/>
                  <a:pt x="680" y="52"/>
                  <a:pt x="684" y="58"/>
                </a:cubicBezTo>
                <a:cubicBezTo>
                  <a:pt x="674" y="57"/>
                  <a:pt x="664" y="52"/>
                  <a:pt x="659" y="43"/>
                </a:cubicBezTo>
                <a:cubicBezTo>
                  <a:pt x="660" y="51"/>
                  <a:pt x="667" y="57"/>
                  <a:pt x="674" y="60"/>
                </a:cubicBezTo>
                <a:cubicBezTo>
                  <a:pt x="666" y="60"/>
                  <a:pt x="657" y="55"/>
                  <a:pt x="651" y="48"/>
                </a:cubicBezTo>
                <a:cubicBezTo>
                  <a:pt x="654" y="56"/>
                  <a:pt x="661" y="62"/>
                  <a:pt x="669" y="64"/>
                </a:cubicBezTo>
                <a:cubicBezTo>
                  <a:pt x="660" y="65"/>
                  <a:pt x="651" y="62"/>
                  <a:pt x="646" y="55"/>
                </a:cubicBezTo>
                <a:cubicBezTo>
                  <a:pt x="649" y="62"/>
                  <a:pt x="655" y="67"/>
                  <a:pt x="662" y="70"/>
                </a:cubicBezTo>
                <a:cubicBezTo>
                  <a:pt x="653" y="69"/>
                  <a:pt x="644" y="64"/>
                  <a:pt x="639" y="57"/>
                </a:cubicBezTo>
                <a:cubicBezTo>
                  <a:pt x="641" y="66"/>
                  <a:pt x="649" y="70"/>
                  <a:pt x="657" y="74"/>
                </a:cubicBezTo>
                <a:cubicBezTo>
                  <a:pt x="647" y="74"/>
                  <a:pt x="638" y="70"/>
                  <a:pt x="632" y="63"/>
                </a:cubicBezTo>
                <a:cubicBezTo>
                  <a:pt x="634" y="69"/>
                  <a:pt x="639" y="74"/>
                  <a:pt x="644" y="77"/>
                </a:cubicBezTo>
                <a:cubicBezTo>
                  <a:pt x="636" y="74"/>
                  <a:pt x="630" y="70"/>
                  <a:pt x="624" y="64"/>
                </a:cubicBezTo>
                <a:cubicBezTo>
                  <a:pt x="626" y="71"/>
                  <a:pt x="631" y="77"/>
                  <a:pt x="638" y="79"/>
                </a:cubicBezTo>
                <a:cubicBezTo>
                  <a:pt x="630" y="80"/>
                  <a:pt x="623" y="76"/>
                  <a:pt x="618" y="69"/>
                </a:cubicBezTo>
                <a:cubicBezTo>
                  <a:pt x="620" y="75"/>
                  <a:pt x="624" y="80"/>
                  <a:pt x="629" y="82"/>
                </a:cubicBezTo>
                <a:cubicBezTo>
                  <a:pt x="622" y="83"/>
                  <a:pt x="615" y="80"/>
                  <a:pt x="610" y="76"/>
                </a:cubicBezTo>
                <a:cubicBezTo>
                  <a:pt x="611" y="81"/>
                  <a:pt x="615" y="85"/>
                  <a:pt x="619" y="87"/>
                </a:cubicBezTo>
                <a:cubicBezTo>
                  <a:pt x="560" y="88"/>
                  <a:pt x="581" y="102"/>
                  <a:pt x="493" y="108"/>
                </a:cubicBezTo>
                <a:cubicBezTo>
                  <a:pt x="448" y="111"/>
                  <a:pt x="435" y="112"/>
                  <a:pt x="419" y="111"/>
                </a:cubicBezTo>
                <a:cubicBezTo>
                  <a:pt x="395" y="110"/>
                  <a:pt x="372" y="102"/>
                  <a:pt x="348" y="106"/>
                </a:cubicBezTo>
                <a:cubicBezTo>
                  <a:pt x="328" y="109"/>
                  <a:pt x="309" y="107"/>
                  <a:pt x="290" y="112"/>
                </a:cubicBezTo>
                <a:cubicBezTo>
                  <a:pt x="237" y="126"/>
                  <a:pt x="216" y="82"/>
                  <a:pt x="172" y="87"/>
                </a:cubicBezTo>
                <a:cubicBezTo>
                  <a:pt x="158" y="88"/>
                  <a:pt x="139" y="98"/>
                  <a:pt x="125" y="88"/>
                </a:cubicBezTo>
                <a:cubicBezTo>
                  <a:pt x="130" y="94"/>
                  <a:pt x="137" y="99"/>
                  <a:pt x="145" y="101"/>
                </a:cubicBezTo>
                <a:cubicBezTo>
                  <a:pt x="131" y="106"/>
                  <a:pt x="113" y="98"/>
                  <a:pt x="97" y="116"/>
                </a:cubicBezTo>
                <a:cubicBezTo>
                  <a:pt x="105" y="109"/>
                  <a:pt x="116" y="107"/>
                  <a:pt x="126" y="109"/>
                </a:cubicBezTo>
                <a:cubicBezTo>
                  <a:pt x="111" y="112"/>
                  <a:pt x="98" y="121"/>
                  <a:pt x="91" y="135"/>
                </a:cubicBezTo>
                <a:cubicBezTo>
                  <a:pt x="99" y="124"/>
                  <a:pt x="111" y="118"/>
                  <a:pt x="124" y="117"/>
                </a:cubicBezTo>
                <a:cubicBezTo>
                  <a:pt x="95" y="128"/>
                  <a:pt x="93" y="151"/>
                  <a:pt x="75" y="156"/>
                </a:cubicBezTo>
                <a:cubicBezTo>
                  <a:pt x="93" y="155"/>
                  <a:pt x="96" y="140"/>
                  <a:pt x="108" y="138"/>
                </a:cubicBezTo>
                <a:cubicBezTo>
                  <a:pt x="89" y="147"/>
                  <a:pt x="89" y="171"/>
                  <a:pt x="62" y="176"/>
                </a:cubicBezTo>
                <a:cubicBezTo>
                  <a:pt x="58" y="177"/>
                  <a:pt x="53" y="177"/>
                  <a:pt x="49" y="174"/>
                </a:cubicBezTo>
                <a:cubicBezTo>
                  <a:pt x="53" y="178"/>
                  <a:pt x="59" y="181"/>
                  <a:pt x="65" y="182"/>
                </a:cubicBezTo>
                <a:cubicBezTo>
                  <a:pt x="52" y="190"/>
                  <a:pt x="38" y="183"/>
                  <a:pt x="26" y="177"/>
                </a:cubicBezTo>
                <a:cubicBezTo>
                  <a:pt x="29" y="182"/>
                  <a:pt x="36" y="186"/>
                  <a:pt x="43" y="186"/>
                </a:cubicBezTo>
                <a:cubicBezTo>
                  <a:pt x="27" y="185"/>
                  <a:pt x="11" y="178"/>
                  <a:pt x="0" y="166"/>
                </a:cubicBezTo>
                <a:cubicBezTo>
                  <a:pt x="4" y="183"/>
                  <a:pt x="20" y="192"/>
                  <a:pt x="34" y="199"/>
                </a:cubicBezTo>
                <a:cubicBezTo>
                  <a:pt x="28" y="200"/>
                  <a:pt x="21" y="198"/>
                  <a:pt x="15" y="196"/>
                </a:cubicBezTo>
                <a:cubicBezTo>
                  <a:pt x="22" y="201"/>
                  <a:pt x="31" y="203"/>
                  <a:pt x="40" y="203"/>
                </a:cubicBezTo>
                <a:cubicBezTo>
                  <a:pt x="36" y="207"/>
                  <a:pt x="30" y="209"/>
                  <a:pt x="25" y="208"/>
                </a:cubicBezTo>
                <a:cubicBezTo>
                  <a:pt x="35" y="214"/>
                  <a:pt x="48" y="212"/>
                  <a:pt x="57" y="205"/>
                </a:cubicBezTo>
                <a:cubicBezTo>
                  <a:pt x="55" y="211"/>
                  <a:pt x="50" y="216"/>
                  <a:pt x="44" y="218"/>
                </a:cubicBezTo>
                <a:cubicBezTo>
                  <a:pt x="55" y="218"/>
                  <a:pt x="65" y="213"/>
                  <a:pt x="74" y="207"/>
                </a:cubicBezTo>
                <a:cubicBezTo>
                  <a:pt x="70" y="211"/>
                  <a:pt x="67" y="217"/>
                  <a:pt x="66" y="222"/>
                </a:cubicBezTo>
                <a:cubicBezTo>
                  <a:pt x="76" y="204"/>
                  <a:pt x="107" y="177"/>
                  <a:pt x="80" y="215"/>
                </a:cubicBezTo>
                <a:cubicBezTo>
                  <a:pt x="92" y="205"/>
                  <a:pt x="102" y="193"/>
                  <a:pt x="110" y="180"/>
                </a:cubicBezTo>
                <a:cubicBezTo>
                  <a:pt x="108" y="187"/>
                  <a:pt x="105" y="194"/>
                  <a:pt x="100" y="200"/>
                </a:cubicBezTo>
                <a:cubicBezTo>
                  <a:pt x="112" y="192"/>
                  <a:pt x="117" y="177"/>
                  <a:pt x="126" y="165"/>
                </a:cubicBezTo>
                <a:cubicBezTo>
                  <a:pt x="123" y="180"/>
                  <a:pt x="115" y="193"/>
                  <a:pt x="105" y="203"/>
                </a:cubicBezTo>
                <a:cubicBezTo>
                  <a:pt x="121" y="197"/>
                  <a:pt x="124" y="172"/>
                  <a:pt x="140" y="164"/>
                </a:cubicBezTo>
                <a:cubicBezTo>
                  <a:pt x="131" y="170"/>
                  <a:pt x="126" y="181"/>
                  <a:pt x="127" y="192"/>
                </a:cubicBezTo>
                <a:cubicBezTo>
                  <a:pt x="131" y="178"/>
                  <a:pt x="141" y="166"/>
                  <a:pt x="153" y="159"/>
                </a:cubicBezTo>
                <a:cubicBezTo>
                  <a:pt x="148" y="164"/>
                  <a:pt x="147" y="172"/>
                  <a:pt x="149" y="179"/>
                </a:cubicBezTo>
                <a:cubicBezTo>
                  <a:pt x="151" y="167"/>
                  <a:pt x="159" y="156"/>
                  <a:pt x="170" y="150"/>
                </a:cubicBezTo>
                <a:cubicBezTo>
                  <a:pt x="169" y="158"/>
                  <a:pt x="165" y="165"/>
                  <a:pt x="159" y="170"/>
                </a:cubicBezTo>
                <a:cubicBezTo>
                  <a:pt x="174" y="164"/>
                  <a:pt x="178" y="143"/>
                  <a:pt x="193" y="137"/>
                </a:cubicBezTo>
                <a:cubicBezTo>
                  <a:pt x="190" y="147"/>
                  <a:pt x="184" y="155"/>
                  <a:pt x="176" y="162"/>
                </a:cubicBezTo>
                <a:cubicBezTo>
                  <a:pt x="193" y="155"/>
                  <a:pt x="209" y="126"/>
                  <a:pt x="210" y="133"/>
                </a:cubicBezTo>
                <a:cubicBezTo>
                  <a:pt x="207" y="140"/>
                  <a:pt x="203" y="147"/>
                  <a:pt x="201" y="155"/>
                </a:cubicBezTo>
                <a:cubicBezTo>
                  <a:pt x="206" y="146"/>
                  <a:pt x="212" y="136"/>
                  <a:pt x="222" y="134"/>
                </a:cubicBezTo>
                <a:cubicBezTo>
                  <a:pt x="217" y="138"/>
                  <a:pt x="214" y="145"/>
                  <a:pt x="214" y="151"/>
                </a:cubicBezTo>
                <a:cubicBezTo>
                  <a:pt x="218" y="142"/>
                  <a:pt x="225" y="134"/>
                  <a:pt x="233" y="129"/>
                </a:cubicBezTo>
                <a:cubicBezTo>
                  <a:pt x="214" y="159"/>
                  <a:pt x="239" y="122"/>
                  <a:pt x="247" y="128"/>
                </a:cubicBezTo>
                <a:cubicBezTo>
                  <a:pt x="250" y="130"/>
                  <a:pt x="247" y="134"/>
                  <a:pt x="242" y="13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1" name="Shape 711"/>
        <p:cNvGrpSpPr/>
        <p:nvPr/>
      </p:nvGrpSpPr>
      <p:grpSpPr>
        <a:xfrm>
          <a:off x="0" y="0"/>
          <a:ext cx="0" cy="0"/>
          <a:chOff x="0" y="0"/>
          <a:chExt cx="0" cy="0"/>
        </a:xfrm>
      </p:grpSpPr>
      <p:sp>
        <p:nvSpPr>
          <p:cNvPr id="712" name="Google Shape;712;p71"/>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EB Garamond</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https://fonts.google.com/specimen/EB+Garamond</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Cabin</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https://fonts.google.com/specimen/Cabin</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713" name="Google Shape;713;p7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714" name="Google Shape;714;p71"/>
          <p:cNvSpPr/>
          <p:nvPr/>
        </p:nvSpPr>
        <p:spPr>
          <a:xfrm>
            <a:off x="3114475" y="2918700"/>
            <a:ext cx="791400" cy="754200"/>
          </a:xfrm>
          <a:prstGeom prst="roundRect">
            <a:avLst>
              <a:gd fmla="val 16667" name="adj"/>
            </a:avLst>
          </a:prstGeom>
          <a:solidFill>
            <a:srgbClr val="241F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71"/>
          <p:cNvSpPr/>
          <p:nvPr/>
        </p:nvSpPr>
        <p:spPr>
          <a:xfrm>
            <a:off x="4176295" y="2918700"/>
            <a:ext cx="791400" cy="754200"/>
          </a:xfrm>
          <a:prstGeom prst="roundRect">
            <a:avLst>
              <a:gd fmla="val 16667" name="adj"/>
            </a:avLst>
          </a:prstGeom>
          <a:solidFill>
            <a:srgbClr val="EDEAE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71"/>
          <p:cNvSpPr/>
          <p:nvPr/>
        </p:nvSpPr>
        <p:spPr>
          <a:xfrm>
            <a:off x="5238114" y="2918700"/>
            <a:ext cx="791400" cy="754200"/>
          </a:xfrm>
          <a:prstGeom prst="roundRect">
            <a:avLst>
              <a:gd fmla="val 16667" name="adj"/>
            </a:avLst>
          </a:prstGeom>
          <a:solidFill>
            <a:srgbClr val="E8D7C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71"/>
          <p:cNvSpPr txBox="1"/>
          <p:nvPr/>
        </p:nvSpPr>
        <p:spPr>
          <a:xfrm>
            <a:off x="3114475" y="30757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#241f19</a:t>
            </a:r>
            <a:endParaRPr sz="1000">
              <a:solidFill>
                <a:srgbClr val="FFFFFF"/>
              </a:solidFill>
            </a:endParaRPr>
          </a:p>
        </p:txBody>
      </p:sp>
      <p:sp>
        <p:nvSpPr>
          <p:cNvPr id="718" name="Google Shape;718;p71"/>
          <p:cNvSpPr txBox="1"/>
          <p:nvPr/>
        </p:nvSpPr>
        <p:spPr>
          <a:xfrm>
            <a:off x="4176300" y="30757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41F19"/>
                </a:solidFill>
              </a:rPr>
              <a:t>#edeae3</a:t>
            </a:r>
            <a:endParaRPr sz="1000">
              <a:solidFill>
                <a:srgbClr val="241F19"/>
              </a:solidFill>
            </a:endParaRPr>
          </a:p>
        </p:txBody>
      </p:sp>
      <p:sp>
        <p:nvSpPr>
          <p:cNvPr id="719" name="Google Shape;719;p71"/>
          <p:cNvSpPr txBox="1"/>
          <p:nvPr/>
        </p:nvSpPr>
        <p:spPr>
          <a:xfrm>
            <a:off x="5238125" y="30757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41F19"/>
                </a:solidFill>
              </a:rPr>
              <a:t>#e8d7c7</a:t>
            </a:r>
            <a:endParaRPr sz="1000">
              <a:solidFill>
                <a:srgbClr val="241F19"/>
              </a:solidFill>
            </a:endParaRPr>
          </a:p>
        </p:txBody>
      </p:sp>
      <p:sp>
        <p:nvSpPr>
          <p:cNvPr id="720" name="Google Shape;720;p71"/>
          <p:cNvSpPr/>
          <p:nvPr/>
        </p:nvSpPr>
        <p:spPr>
          <a:xfrm>
            <a:off x="3114475" y="3849800"/>
            <a:ext cx="791400" cy="754200"/>
          </a:xfrm>
          <a:prstGeom prst="roundRect">
            <a:avLst>
              <a:gd fmla="val 16667" name="adj"/>
            </a:avLst>
          </a:prstGeom>
          <a:solidFill>
            <a:srgbClr val="BD8F6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71"/>
          <p:cNvSpPr/>
          <p:nvPr/>
        </p:nvSpPr>
        <p:spPr>
          <a:xfrm>
            <a:off x="4176295" y="3849800"/>
            <a:ext cx="791400" cy="754200"/>
          </a:xfrm>
          <a:prstGeom prst="roundRect">
            <a:avLst>
              <a:gd fmla="val 16667" name="adj"/>
            </a:avLst>
          </a:prstGeom>
          <a:solidFill>
            <a:srgbClr val="88816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71"/>
          <p:cNvSpPr/>
          <p:nvPr/>
        </p:nvSpPr>
        <p:spPr>
          <a:xfrm>
            <a:off x="5238114" y="3849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1"/>
          <p:cNvSpPr txBox="1"/>
          <p:nvPr/>
        </p:nvSpPr>
        <p:spPr>
          <a:xfrm>
            <a:off x="3114475" y="4006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#bd8f6e</a:t>
            </a:r>
            <a:endParaRPr sz="1000">
              <a:solidFill>
                <a:schemeClr val="dk1"/>
              </a:solidFill>
            </a:endParaRPr>
          </a:p>
        </p:txBody>
      </p:sp>
      <p:sp>
        <p:nvSpPr>
          <p:cNvPr id="724" name="Google Shape;724;p71"/>
          <p:cNvSpPr txBox="1"/>
          <p:nvPr/>
        </p:nvSpPr>
        <p:spPr>
          <a:xfrm>
            <a:off x="4176300" y="4006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#88816e</a:t>
            </a:r>
            <a:endParaRPr sz="1000">
              <a:solidFill>
                <a:schemeClr val="dk1"/>
              </a:solidFill>
            </a:endParaRPr>
          </a:p>
        </p:txBody>
      </p:sp>
      <p:sp>
        <p:nvSpPr>
          <p:cNvPr id="725" name="Google Shape;725;p71"/>
          <p:cNvSpPr txBox="1"/>
          <p:nvPr/>
        </p:nvSpPr>
        <p:spPr>
          <a:xfrm>
            <a:off x="5238125" y="4006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41F19"/>
                </a:solidFill>
              </a:rPr>
              <a:t>#ffffff</a:t>
            </a:r>
            <a:endParaRPr sz="1000">
              <a:solidFill>
                <a:srgbClr val="241F19"/>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9" name="Shape 729"/>
        <p:cNvGrpSpPr/>
        <p:nvPr/>
      </p:nvGrpSpPr>
      <p:grpSpPr>
        <a:xfrm>
          <a:off x="0" y="0"/>
          <a:ext cx="0" cy="0"/>
          <a:chOff x="0" y="0"/>
          <a:chExt cx="0" cy="0"/>
        </a:xfrm>
      </p:grpSpPr>
      <p:sp>
        <p:nvSpPr>
          <p:cNvPr id="730" name="Google Shape;730;p72"/>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731" name="Google Shape;731;p7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732" name="Google Shape;732;p7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733" name="Google Shape;733;p7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734" name="Google Shape;734;p7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735" name="Google Shape;735;p7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736" name="Google Shape;736;p7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737" name="Google Shape;737;p7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738" name="Google Shape;738;p7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739" name="Google Shape;739;p7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740" name="Google Shape;740;p7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741" name="Google Shape;741;p7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5" name="Shape 745"/>
        <p:cNvGrpSpPr/>
        <p:nvPr/>
      </p:nvGrpSpPr>
      <p:grpSpPr>
        <a:xfrm>
          <a:off x="0" y="0"/>
          <a:ext cx="0" cy="0"/>
          <a:chOff x="0" y="0"/>
          <a:chExt cx="0" cy="0"/>
        </a:xfrm>
      </p:grpSpPr>
      <p:grpSp>
        <p:nvGrpSpPr>
          <p:cNvPr id="746" name="Google Shape;746;p73"/>
          <p:cNvGrpSpPr/>
          <p:nvPr/>
        </p:nvGrpSpPr>
        <p:grpSpPr>
          <a:xfrm>
            <a:off x="5048544" y="3019584"/>
            <a:ext cx="442841" cy="514271"/>
            <a:chOff x="4727025" y="1332775"/>
            <a:chExt cx="59900" cy="69625"/>
          </a:xfrm>
        </p:grpSpPr>
        <p:sp>
          <p:nvSpPr>
            <p:cNvPr id="747" name="Google Shape;747;p7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73"/>
          <p:cNvGrpSpPr/>
          <p:nvPr/>
        </p:nvGrpSpPr>
        <p:grpSpPr>
          <a:xfrm>
            <a:off x="5723860" y="2267072"/>
            <a:ext cx="500909" cy="500899"/>
            <a:chOff x="4820425" y="1329900"/>
            <a:chExt cx="70175" cy="70350"/>
          </a:xfrm>
        </p:grpSpPr>
        <p:sp>
          <p:nvSpPr>
            <p:cNvPr id="750" name="Google Shape;750;p7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7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7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73"/>
          <p:cNvGrpSpPr/>
          <p:nvPr/>
        </p:nvGrpSpPr>
        <p:grpSpPr>
          <a:xfrm>
            <a:off x="6376484" y="2278862"/>
            <a:ext cx="538135" cy="493119"/>
            <a:chOff x="4903200" y="1331525"/>
            <a:chExt cx="73575" cy="67425"/>
          </a:xfrm>
        </p:grpSpPr>
        <p:sp>
          <p:nvSpPr>
            <p:cNvPr id="755" name="Google Shape;755;p7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56" name="Google Shape;756;p7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73"/>
          <p:cNvGrpSpPr/>
          <p:nvPr/>
        </p:nvGrpSpPr>
        <p:grpSpPr>
          <a:xfrm>
            <a:off x="5636435" y="3020840"/>
            <a:ext cx="544563" cy="511895"/>
            <a:chOff x="4815575" y="1416800"/>
            <a:chExt cx="73750" cy="71400"/>
          </a:xfrm>
        </p:grpSpPr>
        <p:sp>
          <p:nvSpPr>
            <p:cNvPr id="758" name="Google Shape;758;p7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7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73"/>
          <p:cNvGrpSpPr/>
          <p:nvPr/>
        </p:nvGrpSpPr>
        <p:grpSpPr>
          <a:xfrm>
            <a:off x="6333060" y="3020546"/>
            <a:ext cx="602914" cy="512477"/>
            <a:chOff x="4902475" y="1418875"/>
            <a:chExt cx="74500" cy="63775"/>
          </a:xfrm>
        </p:grpSpPr>
        <p:sp>
          <p:nvSpPr>
            <p:cNvPr id="762" name="Google Shape;762;p7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3"/>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73"/>
          <p:cNvGrpSpPr/>
          <p:nvPr/>
        </p:nvGrpSpPr>
        <p:grpSpPr>
          <a:xfrm>
            <a:off x="5748932" y="3759785"/>
            <a:ext cx="515391" cy="525699"/>
            <a:chOff x="4818100" y="1507675"/>
            <a:chExt cx="71225" cy="71625"/>
          </a:xfrm>
        </p:grpSpPr>
        <p:sp>
          <p:nvSpPr>
            <p:cNvPr id="765" name="Google Shape;765;p7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7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73"/>
          <p:cNvGrpSpPr/>
          <p:nvPr/>
        </p:nvGrpSpPr>
        <p:grpSpPr>
          <a:xfrm>
            <a:off x="5087034" y="3781317"/>
            <a:ext cx="522956" cy="489869"/>
            <a:chOff x="4721450" y="1509475"/>
            <a:chExt cx="79350" cy="74325"/>
          </a:xfrm>
        </p:grpSpPr>
        <p:sp>
          <p:nvSpPr>
            <p:cNvPr id="770" name="Google Shape;770;p7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73"/>
          <p:cNvGrpSpPr/>
          <p:nvPr/>
        </p:nvGrpSpPr>
        <p:grpSpPr>
          <a:xfrm>
            <a:off x="6410277" y="3761069"/>
            <a:ext cx="525704" cy="535436"/>
            <a:chOff x="4906800" y="1507500"/>
            <a:chExt cx="70350" cy="71075"/>
          </a:xfrm>
        </p:grpSpPr>
        <p:sp>
          <p:nvSpPr>
            <p:cNvPr id="775" name="Google Shape;775;p7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73"/>
          <p:cNvGrpSpPr/>
          <p:nvPr/>
        </p:nvGrpSpPr>
        <p:grpSpPr>
          <a:xfrm>
            <a:off x="4443099" y="2267050"/>
            <a:ext cx="508054" cy="508095"/>
            <a:chOff x="3736598" y="2170606"/>
            <a:chExt cx="404889" cy="404889"/>
          </a:xfrm>
        </p:grpSpPr>
        <p:sp>
          <p:nvSpPr>
            <p:cNvPr id="781" name="Google Shape;781;p7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73"/>
          <p:cNvGrpSpPr/>
          <p:nvPr/>
        </p:nvGrpSpPr>
        <p:grpSpPr>
          <a:xfrm>
            <a:off x="3731139" y="2267145"/>
            <a:ext cx="575790" cy="507904"/>
            <a:chOff x="3161917" y="2170682"/>
            <a:chExt cx="458870" cy="404737"/>
          </a:xfrm>
        </p:grpSpPr>
        <p:sp>
          <p:nvSpPr>
            <p:cNvPr id="786" name="Google Shape;786;p7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87" name="Google Shape;787;p7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73"/>
          <p:cNvGrpSpPr/>
          <p:nvPr/>
        </p:nvGrpSpPr>
        <p:grpSpPr>
          <a:xfrm>
            <a:off x="3758669" y="3027517"/>
            <a:ext cx="520730" cy="498567"/>
            <a:chOff x="3179914" y="2889488"/>
            <a:chExt cx="422876" cy="404911"/>
          </a:xfrm>
        </p:grpSpPr>
        <p:sp>
          <p:nvSpPr>
            <p:cNvPr id="790" name="Google Shape;790;p7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7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7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7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73"/>
          <p:cNvGrpSpPr/>
          <p:nvPr/>
        </p:nvGrpSpPr>
        <p:grpSpPr>
          <a:xfrm>
            <a:off x="4387349" y="3027477"/>
            <a:ext cx="516145" cy="498648"/>
            <a:chOff x="3729467" y="2889422"/>
            <a:chExt cx="419153" cy="404977"/>
          </a:xfrm>
        </p:grpSpPr>
        <p:sp>
          <p:nvSpPr>
            <p:cNvPr id="797" name="Google Shape;797;p7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7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 name="Google Shape;804;p73"/>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3"/>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73"/>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3"/>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 name="Google Shape;808;p73"/>
          <p:cNvGrpSpPr/>
          <p:nvPr/>
        </p:nvGrpSpPr>
        <p:grpSpPr>
          <a:xfrm>
            <a:off x="7107677" y="2474362"/>
            <a:ext cx="166473" cy="141497"/>
            <a:chOff x="4660325" y="1866850"/>
            <a:chExt cx="68350" cy="58100"/>
          </a:xfrm>
        </p:grpSpPr>
        <p:sp>
          <p:nvSpPr>
            <p:cNvPr id="809" name="Google Shape;809;p7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7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73"/>
          <p:cNvGrpSpPr/>
          <p:nvPr/>
        </p:nvGrpSpPr>
        <p:grpSpPr>
          <a:xfrm>
            <a:off x="7417022" y="2500086"/>
            <a:ext cx="162515" cy="90049"/>
            <a:chOff x="4791775" y="1877500"/>
            <a:chExt cx="66725" cy="36975"/>
          </a:xfrm>
        </p:grpSpPr>
        <p:sp>
          <p:nvSpPr>
            <p:cNvPr id="812" name="Google Shape;812;p7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7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73"/>
          <p:cNvGrpSpPr/>
          <p:nvPr/>
        </p:nvGrpSpPr>
        <p:grpSpPr>
          <a:xfrm>
            <a:off x="7738734" y="2500086"/>
            <a:ext cx="144979" cy="90049"/>
            <a:chOff x="4923925" y="1877500"/>
            <a:chExt cx="59525" cy="36975"/>
          </a:xfrm>
        </p:grpSpPr>
        <p:sp>
          <p:nvSpPr>
            <p:cNvPr id="815" name="Google Shape;815;p7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73"/>
          <p:cNvGrpSpPr/>
          <p:nvPr/>
        </p:nvGrpSpPr>
        <p:grpSpPr>
          <a:xfrm>
            <a:off x="8033226" y="2482277"/>
            <a:ext cx="141447" cy="125667"/>
            <a:chOff x="5058450" y="1870100"/>
            <a:chExt cx="58075" cy="51600"/>
          </a:xfrm>
        </p:grpSpPr>
        <p:sp>
          <p:nvSpPr>
            <p:cNvPr id="818" name="Google Shape;818;p7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73"/>
          <p:cNvGrpSpPr/>
          <p:nvPr/>
        </p:nvGrpSpPr>
        <p:grpSpPr>
          <a:xfrm>
            <a:off x="7447741" y="2904685"/>
            <a:ext cx="101077" cy="107645"/>
            <a:chOff x="4811425" y="2065025"/>
            <a:chExt cx="41500" cy="44200"/>
          </a:xfrm>
        </p:grpSpPr>
        <p:sp>
          <p:nvSpPr>
            <p:cNvPr id="821" name="Google Shape;821;p7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73"/>
          <p:cNvGrpSpPr/>
          <p:nvPr/>
        </p:nvGrpSpPr>
        <p:grpSpPr>
          <a:xfrm>
            <a:off x="7740178" y="2904898"/>
            <a:ext cx="120867" cy="107218"/>
            <a:chOff x="4929875" y="2065025"/>
            <a:chExt cx="49625" cy="44025"/>
          </a:xfrm>
        </p:grpSpPr>
        <p:sp>
          <p:nvSpPr>
            <p:cNvPr id="824" name="Google Shape;824;p7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73"/>
          <p:cNvGrpSpPr/>
          <p:nvPr/>
        </p:nvGrpSpPr>
        <p:grpSpPr>
          <a:xfrm>
            <a:off x="8068847" y="2907912"/>
            <a:ext cx="70206" cy="101191"/>
            <a:chOff x="5083925" y="2066350"/>
            <a:chExt cx="28825" cy="41550"/>
          </a:xfrm>
        </p:grpSpPr>
        <p:sp>
          <p:nvSpPr>
            <p:cNvPr id="827" name="Google Shape;827;p7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73"/>
          <p:cNvGrpSpPr/>
          <p:nvPr/>
        </p:nvGrpSpPr>
        <p:grpSpPr>
          <a:xfrm>
            <a:off x="7100401" y="2923559"/>
            <a:ext cx="181026" cy="69896"/>
            <a:chOff x="4659775" y="2072775"/>
            <a:chExt cx="74325" cy="28700"/>
          </a:xfrm>
        </p:grpSpPr>
        <p:sp>
          <p:nvSpPr>
            <p:cNvPr id="830" name="Google Shape;830;p7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73"/>
          <p:cNvGrpSpPr/>
          <p:nvPr/>
        </p:nvGrpSpPr>
        <p:grpSpPr>
          <a:xfrm>
            <a:off x="8020257" y="2714124"/>
            <a:ext cx="167387" cy="89197"/>
            <a:chOff x="4662475" y="1976500"/>
            <a:chExt cx="68725" cy="36625"/>
          </a:xfrm>
        </p:grpSpPr>
        <p:sp>
          <p:nvSpPr>
            <p:cNvPr id="834" name="Google Shape;834;p7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7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73"/>
          <p:cNvGrpSpPr/>
          <p:nvPr/>
        </p:nvGrpSpPr>
        <p:grpSpPr>
          <a:xfrm>
            <a:off x="7717162" y="2717564"/>
            <a:ext cx="166899" cy="82317"/>
            <a:chOff x="4920150" y="1977875"/>
            <a:chExt cx="68525" cy="33800"/>
          </a:xfrm>
        </p:grpSpPr>
        <p:sp>
          <p:nvSpPr>
            <p:cNvPr id="838" name="Google Shape;838;p7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73"/>
          <p:cNvGrpSpPr/>
          <p:nvPr/>
        </p:nvGrpSpPr>
        <p:grpSpPr>
          <a:xfrm>
            <a:off x="7128319" y="3121482"/>
            <a:ext cx="125190" cy="127858"/>
            <a:chOff x="4676550" y="2160575"/>
            <a:chExt cx="51400" cy="52500"/>
          </a:xfrm>
        </p:grpSpPr>
        <p:sp>
          <p:nvSpPr>
            <p:cNvPr id="842" name="Google Shape;842;p7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73"/>
          <p:cNvGrpSpPr/>
          <p:nvPr/>
        </p:nvGrpSpPr>
        <p:grpSpPr>
          <a:xfrm>
            <a:off x="7425577" y="3128514"/>
            <a:ext cx="145405" cy="113794"/>
            <a:chOff x="4768325" y="2163475"/>
            <a:chExt cx="59700" cy="46725"/>
          </a:xfrm>
        </p:grpSpPr>
        <p:sp>
          <p:nvSpPr>
            <p:cNvPr id="846" name="Google Shape;846;p7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73"/>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73"/>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3"/>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3"/>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3"/>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3"/>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73"/>
          <p:cNvGrpSpPr/>
          <p:nvPr/>
        </p:nvGrpSpPr>
        <p:grpSpPr>
          <a:xfrm>
            <a:off x="7441895" y="3383608"/>
            <a:ext cx="112768" cy="106853"/>
            <a:chOff x="4768575" y="2253950"/>
            <a:chExt cx="46300" cy="43875"/>
          </a:xfrm>
        </p:grpSpPr>
        <p:sp>
          <p:nvSpPr>
            <p:cNvPr id="855" name="Google Shape;855;p7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73"/>
          <p:cNvGrpSpPr/>
          <p:nvPr/>
        </p:nvGrpSpPr>
        <p:grpSpPr>
          <a:xfrm>
            <a:off x="7741518" y="3872634"/>
            <a:ext cx="118187" cy="146246"/>
            <a:chOff x="4960900" y="2433225"/>
            <a:chExt cx="48525" cy="60050"/>
          </a:xfrm>
        </p:grpSpPr>
        <p:sp>
          <p:nvSpPr>
            <p:cNvPr id="858" name="Google Shape;858;p7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73"/>
          <p:cNvGrpSpPr/>
          <p:nvPr/>
        </p:nvGrpSpPr>
        <p:grpSpPr>
          <a:xfrm>
            <a:off x="7430083" y="4136695"/>
            <a:ext cx="136394" cy="143810"/>
            <a:chOff x="4854075" y="2527625"/>
            <a:chExt cx="56000" cy="59050"/>
          </a:xfrm>
        </p:grpSpPr>
        <p:sp>
          <p:nvSpPr>
            <p:cNvPr id="861" name="Google Shape;861;p7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 name="Google Shape;863;p73"/>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3"/>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3"/>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 name="Google Shape;866;p73"/>
          <p:cNvGrpSpPr/>
          <p:nvPr/>
        </p:nvGrpSpPr>
        <p:grpSpPr>
          <a:xfrm>
            <a:off x="8054294" y="3600439"/>
            <a:ext cx="99312" cy="160797"/>
            <a:chOff x="5059700" y="2334775"/>
            <a:chExt cx="40775" cy="66025"/>
          </a:xfrm>
        </p:grpSpPr>
        <p:sp>
          <p:nvSpPr>
            <p:cNvPr id="867" name="Google Shape;867;p7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73"/>
          <p:cNvGrpSpPr/>
          <p:nvPr/>
        </p:nvGrpSpPr>
        <p:grpSpPr>
          <a:xfrm>
            <a:off x="8011458" y="3865571"/>
            <a:ext cx="184984" cy="160371"/>
            <a:chOff x="5037700" y="2430325"/>
            <a:chExt cx="75950" cy="65850"/>
          </a:xfrm>
        </p:grpSpPr>
        <p:sp>
          <p:nvSpPr>
            <p:cNvPr id="877" name="Google Shape;877;p7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 name="Google Shape;879;p73"/>
          <p:cNvGrpSpPr/>
          <p:nvPr/>
        </p:nvGrpSpPr>
        <p:grpSpPr>
          <a:xfrm>
            <a:off x="7430964" y="3632023"/>
            <a:ext cx="173014" cy="97629"/>
            <a:chOff x="4756975" y="2341800"/>
            <a:chExt cx="91975" cy="51925"/>
          </a:xfrm>
        </p:grpSpPr>
        <p:sp>
          <p:nvSpPr>
            <p:cNvPr id="880" name="Google Shape;880;p7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73"/>
          <p:cNvGrpSpPr/>
          <p:nvPr/>
        </p:nvGrpSpPr>
        <p:grpSpPr>
          <a:xfrm>
            <a:off x="7697901" y="4120720"/>
            <a:ext cx="212497" cy="175761"/>
            <a:chOff x="4943575" y="2516350"/>
            <a:chExt cx="98675" cy="81700"/>
          </a:xfrm>
        </p:grpSpPr>
        <p:sp>
          <p:nvSpPr>
            <p:cNvPr id="901" name="Google Shape;901;p7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7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7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7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7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73"/>
          <p:cNvGrpSpPr/>
          <p:nvPr/>
        </p:nvGrpSpPr>
        <p:grpSpPr>
          <a:xfrm>
            <a:off x="1955962" y="3346963"/>
            <a:ext cx="965351" cy="134611"/>
            <a:chOff x="4411970" y="2962952"/>
            <a:chExt cx="706544" cy="104212"/>
          </a:xfrm>
        </p:grpSpPr>
        <p:sp>
          <p:nvSpPr>
            <p:cNvPr id="980" name="Google Shape;980;p7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7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73"/>
          <p:cNvGrpSpPr/>
          <p:nvPr/>
        </p:nvGrpSpPr>
        <p:grpSpPr>
          <a:xfrm>
            <a:off x="1955962" y="2935877"/>
            <a:ext cx="960158" cy="289172"/>
            <a:chOff x="4411970" y="2726085"/>
            <a:chExt cx="643107" cy="193659"/>
          </a:xfrm>
        </p:grpSpPr>
        <p:sp>
          <p:nvSpPr>
            <p:cNvPr id="985" name="Google Shape;985;p7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7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73"/>
          <p:cNvGrpSpPr/>
          <p:nvPr/>
        </p:nvGrpSpPr>
        <p:grpSpPr>
          <a:xfrm>
            <a:off x="958854" y="3201987"/>
            <a:ext cx="833173" cy="259209"/>
            <a:chOff x="4411970" y="4340222"/>
            <a:chExt cx="779467" cy="242683"/>
          </a:xfrm>
        </p:grpSpPr>
        <p:sp>
          <p:nvSpPr>
            <p:cNvPr id="989" name="Google Shape;989;p7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7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73"/>
          <p:cNvGrpSpPr/>
          <p:nvPr/>
        </p:nvGrpSpPr>
        <p:grpSpPr>
          <a:xfrm>
            <a:off x="1955962" y="2597733"/>
            <a:ext cx="965160" cy="216230"/>
            <a:chOff x="4411970" y="2468674"/>
            <a:chExt cx="747317" cy="167425"/>
          </a:xfrm>
        </p:grpSpPr>
        <p:sp>
          <p:nvSpPr>
            <p:cNvPr id="993" name="Google Shape;993;p7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73"/>
          <p:cNvGrpSpPr/>
          <p:nvPr/>
        </p:nvGrpSpPr>
        <p:grpSpPr>
          <a:xfrm>
            <a:off x="954709" y="2502450"/>
            <a:ext cx="810451" cy="319148"/>
            <a:chOff x="4411970" y="3686602"/>
            <a:chExt cx="797845" cy="314215"/>
          </a:xfrm>
        </p:grpSpPr>
        <p:sp>
          <p:nvSpPr>
            <p:cNvPr id="996" name="Google Shape;996;p73"/>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3"/>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3"/>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73"/>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3"/>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 name="Google Shape;1001;p73"/>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 name="Google Shape;1002;p73"/>
          <p:cNvGrpSpPr/>
          <p:nvPr/>
        </p:nvGrpSpPr>
        <p:grpSpPr>
          <a:xfrm>
            <a:off x="954806" y="2256974"/>
            <a:ext cx="1970333" cy="208784"/>
            <a:chOff x="6336019" y="3733725"/>
            <a:chExt cx="2566206" cy="351310"/>
          </a:xfrm>
        </p:grpSpPr>
        <p:sp>
          <p:nvSpPr>
            <p:cNvPr id="1003" name="Google Shape;1003;p73"/>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3"/>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3"/>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3"/>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73"/>
          <p:cNvGrpSpPr/>
          <p:nvPr/>
        </p:nvGrpSpPr>
        <p:grpSpPr>
          <a:xfrm>
            <a:off x="1955962" y="3864529"/>
            <a:ext cx="946551" cy="153200"/>
            <a:chOff x="4404545" y="3301592"/>
            <a:chExt cx="782403" cy="129272"/>
          </a:xfrm>
        </p:grpSpPr>
        <p:sp>
          <p:nvSpPr>
            <p:cNvPr id="1008" name="Google Shape;1008;p7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3"/>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73"/>
          <p:cNvGrpSpPr/>
          <p:nvPr/>
        </p:nvGrpSpPr>
        <p:grpSpPr>
          <a:xfrm>
            <a:off x="1955962" y="3603488"/>
            <a:ext cx="962257" cy="139127"/>
            <a:chOff x="4411970" y="3131459"/>
            <a:chExt cx="710520" cy="117397"/>
          </a:xfrm>
        </p:grpSpPr>
        <p:sp>
          <p:nvSpPr>
            <p:cNvPr id="1011" name="Google Shape;1011;p7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13" name="Google Shape;1013;p73"/>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 name="Google Shape;1014;p73"/>
          <p:cNvGrpSpPr/>
          <p:nvPr/>
        </p:nvGrpSpPr>
        <p:grpSpPr>
          <a:xfrm>
            <a:off x="956107" y="3538282"/>
            <a:ext cx="823838" cy="458988"/>
            <a:chOff x="4411970" y="1801825"/>
            <a:chExt cx="734586" cy="409262"/>
          </a:xfrm>
        </p:grpSpPr>
        <p:sp>
          <p:nvSpPr>
            <p:cNvPr id="1015" name="Google Shape;1015;p7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73"/>
          <p:cNvGrpSpPr/>
          <p:nvPr/>
        </p:nvGrpSpPr>
        <p:grpSpPr>
          <a:xfrm>
            <a:off x="956107" y="4086708"/>
            <a:ext cx="856348" cy="212039"/>
            <a:chOff x="4411970" y="2233974"/>
            <a:chExt cx="763574" cy="189068"/>
          </a:xfrm>
        </p:grpSpPr>
        <p:sp>
          <p:nvSpPr>
            <p:cNvPr id="1018" name="Google Shape;1018;p73"/>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73"/>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73"/>
          <p:cNvGrpSpPr/>
          <p:nvPr/>
        </p:nvGrpSpPr>
        <p:grpSpPr>
          <a:xfrm>
            <a:off x="3066303" y="2262044"/>
            <a:ext cx="511602" cy="511602"/>
            <a:chOff x="5681300" y="2527788"/>
            <a:chExt cx="805800" cy="805800"/>
          </a:xfrm>
        </p:grpSpPr>
        <p:sp>
          <p:nvSpPr>
            <p:cNvPr id="1021" name="Google Shape;1021;p73"/>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73"/>
          <p:cNvGrpSpPr/>
          <p:nvPr/>
        </p:nvGrpSpPr>
        <p:grpSpPr>
          <a:xfrm>
            <a:off x="3063497" y="3028627"/>
            <a:ext cx="513021" cy="512935"/>
            <a:chOff x="4049800" y="640400"/>
            <a:chExt cx="858900" cy="858900"/>
          </a:xfrm>
        </p:grpSpPr>
        <p:sp>
          <p:nvSpPr>
            <p:cNvPr id="1024" name="Google Shape;1024;p73"/>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3"/>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 name="Google Shape;1026;p73"/>
          <p:cNvGrpSpPr/>
          <p:nvPr/>
        </p:nvGrpSpPr>
        <p:grpSpPr>
          <a:xfrm>
            <a:off x="2980696" y="3680519"/>
            <a:ext cx="686489" cy="686585"/>
            <a:chOff x="5080188" y="927900"/>
            <a:chExt cx="961200" cy="961200"/>
          </a:xfrm>
        </p:grpSpPr>
        <p:sp>
          <p:nvSpPr>
            <p:cNvPr id="1027" name="Google Shape;1027;p73"/>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3"/>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3"/>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3"/>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7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73"/>
          <p:cNvGrpSpPr/>
          <p:nvPr/>
        </p:nvGrpSpPr>
        <p:grpSpPr>
          <a:xfrm>
            <a:off x="3763848" y="3773248"/>
            <a:ext cx="510373" cy="510937"/>
            <a:chOff x="7508249" y="1522825"/>
            <a:chExt cx="1326332" cy="1322987"/>
          </a:xfrm>
        </p:grpSpPr>
        <p:sp>
          <p:nvSpPr>
            <p:cNvPr id="1036" name="Google Shape;1036;p73"/>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3"/>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3"/>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3"/>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73"/>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73"/>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3"/>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3"/>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3"/>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3"/>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73"/>
          <p:cNvGrpSpPr/>
          <p:nvPr/>
        </p:nvGrpSpPr>
        <p:grpSpPr>
          <a:xfrm>
            <a:off x="4455441" y="3774653"/>
            <a:ext cx="492652" cy="503348"/>
            <a:chOff x="6039282" y="1042577"/>
            <a:chExt cx="734315" cy="731929"/>
          </a:xfrm>
        </p:grpSpPr>
        <p:sp>
          <p:nvSpPr>
            <p:cNvPr id="1047" name="Google Shape;1047;p7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7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7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7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7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7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7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7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7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7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7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7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7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7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7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73"/>
          <p:cNvGrpSpPr/>
          <p:nvPr/>
        </p:nvGrpSpPr>
        <p:grpSpPr>
          <a:xfrm>
            <a:off x="5095855" y="2270694"/>
            <a:ext cx="483304" cy="504902"/>
            <a:chOff x="1825800" y="1651625"/>
            <a:chExt cx="568125" cy="591775"/>
          </a:xfrm>
        </p:grpSpPr>
        <p:sp>
          <p:nvSpPr>
            <p:cNvPr id="1069" name="Google Shape;1069;p73"/>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73"/>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73"/>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73"/>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7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73"/>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 name="Google Shape;1075;p73"/>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3"/>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3"/>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3"/>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3"/>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080" name="Google Shape;1080;p7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4" name="Shape 1084"/>
        <p:cNvGrpSpPr/>
        <p:nvPr/>
      </p:nvGrpSpPr>
      <p:grpSpPr>
        <a:xfrm>
          <a:off x="0" y="0"/>
          <a:ext cx="0" cy="0"/>
          <a:chOff x="0" y="0"/>
          <a:chExt cx="0" cy="0"/>
        </a:xfrm>
      </p:grpSpPr>
      <p:grpSp>
        <p:nvGrpSpPr>
          <p:cNvPr id="1085" name="Google Shape;1085;p74"/>
          <p:cNvGrpSpPr/>
          <p:nvPr/>
        </p:nvGrpSpPr>
        <p:grpSpPr>
          <a:xfrm>
            <a:off x="722059" y="955168"/>
            <a:ext cx="2492868" cy="1379876"/>
            <a:chOff x="2654821" y="2311071"/>
            <a:chExt cx="2279715" cy="1262120"/>
          </a:xfrm>
        </p:grpSpPr>
        <p:grpSp>
          <p:nvGrpSpPr>
            <p:cNvPr id="1086" name="Google Shape;1086;p74"/>
            <p:cNvGrpSpPr/>
            <p:nvPr/>
          </p:nvGrpSpPr>
          <p:grpSpPr>
            <a:xfrm>
              <a:off x="4034269" y="2840745"/>
              <a:ext cx="40212" cy="36437"/>
              <a:chOff x="4293400" y="2574725"/>
              <a:chExt cx="84425" cy="80100"/>
            </a:xfrm>
          </p:grpSpPr>
          <p:sp>
            <p:nvSpPr>
              <p:cNvPr id="1087" name="Google Shape;1087;p7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88" name="Google Shape;1088;p7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74"/>
            <p:cNvGrpSpPr/>
            <p:nvPr/>
          </p:nvGrpSpPr>
          <p:grpSpPr>
            <a:xfrm>
              <a:off x="3894606" y="2334874"/>
              <a:ext cx="913198" cy="518984"/>
              <a:chOff x="4000175" y="1462675"/>
              <a:chExt cx="1917275" cy="1140875"/>
            </a:xfrm>
          </p:grpSpPr>
          <p:sp>
            <p:nvSpPr>
              <p:cNvPr id="1090" name="Google Shape;1090;p7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91" name="Google Shape;1091;p74"/>
              <p:cNvGrpSpPr/>
              <p:nvPr/>
            </p:nvGrpSpPr>
            <p:grpSpPr>
              <a:xfrm>
                <a:off x="4000175" y="1462675"/>
                <a:ext cx="1917275" cy="1140875"/>
                <a:chOff x="4000175" y="1462675"/>
                <a:chExt cx="1917275" cy="1140875"/>
              </a:xfrm>
            </p:grpSpPr>
            <p:sp>
              <p:nvSpPr>
                <p:cNvPr id="1092" name="Google Shape;1092;p7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93" name="Google Shape;1093;p7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7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7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97" name="Google Shape;1097;p7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8" name="Google Shape;1098;p74"/>
            <p:cNvGrpSpPr/>
            <p:nvPr/>
          </p:nvGrpSpPr>
          <p:grpSpPr>
            <a:xfrm>
              <a:off x="3875768" y="2846704"/>
              <a:ext cx="44796" cy="47366"/>
              <a:chOff x="3960625" y="2587825"/>
              <a:chExt cx="94050" cy="104125"/>
            </a:xfrm>
          </p:grpSpPr>
          <p:sp>
            <p:nvSpPr>
              <p:cNvPr id="1099" name="Google Shape;1099;p7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00" name="Google Shape;1100;p7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74"/>
            <p:cNvGrpSpPr/>
            <p:nvPr/>
          </p:nvGrpSpPr>
          <p:grpSpPr>
            <a:xfrm>
              <a:off x="3782759" y="2807162"/>
              <a:ext cx="82686" cy="85487"/>
              <a:chOff x="3765350" y="2500900"/>
              <a:chExt cx="173600" cy="187925"/>
            </a:xfrm>
          </p:grpSpPr>
          <p:sp>
            <p:nvSpPr>
              <p:cNvPr id="1102" name="Google Shape;1102;p7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03" name="Google Shape;1103;p7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7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74"/>
            <p:cNvGrpSpPr/>
            <p:nvPr/>
          </p:nvGrpSpPr>
          <p:grpSpPr>
            <a:xfrm>
              <a:off x="3775674" y="2798496"/>
              <a:ext cx="40545" cy="23564"/>
              <a:chOff x="3750475" y="2481850"/>
              <a:chExt cx="85125" cy="51800"/>
            </a:xfrm>
          </p:grpSpPr>
          <p:sp>
            <p:nvSpPr>
              <p:cNvPr id="1109" name="Google Shape;1109;p7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7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11" name="Google Shape;1111;p74"/>
            <p:cNvGrpSpPr/>
            <p:nvPr/>
          </p:nvGrpSpPr>
          <p:grpSpPr>
            <a:xfrm>
              <a:off x="3716946" y="2776024"/>
              <a:ext cx="81971" cy="76912"/>
              <a:chOff x="3627175" y="2432450"/>
              <a:chExt cx="172100" cy="169075"/>
            </a:xfrm>
          </p:grpSpPr>
          <p:sp>
            <p:nvSpPr>
              <p:cNvPr id="1112" name="Google Shape;1112;p7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14" name="Google Shape;1114;p7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15" name="Google Shape;1115;p74"/>
            <p:cNvGrpSpPr/>
            <p:nvPr/>
          </p:nvGrpSpPr>
          <p:grpSpPr>
            <a:xfrm>
              <a:off x="3685682" y="2845624"/>
              <a:ext cx="29311" cy="45055"/>
              <a:chOff x="3561536" y="2585450"/>
              <a:chExt cx="61539" cy="99045"/>
            </a:xfrm>
          </p:grpSpPr>
          <p:sp>
            <p:nvSpPr>
              <p:cNvPr id="1116" name="Google Shape;1116;p7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18" name="Google Shape;1118;p74"/>
            <p:cNvGrpSpPr/>
            <p:nvPr/>
          </p:nvGrpSpPr>
          <p:grpSpPr>
            <a:xfrm>
              <a:off x="3849905" y="2572252"/>
              <a:ext cx="74339" cy="119559"/>
              <a:chOff x="3906325" y="1984500"/>
              <a:chExt cx="156075" cy="262825"/>
            </a:xfrm>
          </p:grpSpPr>
          <p:sp>
            <p:nvSpPr>
              <p:cNvPr id="1119" name="Google Shape;1119;p7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20" name="Google Shape;1120;p7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74"/>
            <p:cNvGrpSpPr/>
            <p:nvPr/>
          </p:nvGrpSpPr>
          <p:grpSpPr>
            <a:xfrm>
              <a:off x="2654821" y="2414345"/>
              <a:ext cx="667570" cy="558731"/>
              <a:chOff x="1397225" y="1637375"/>
              <a:chExt cx="1401575" cy="1228250"/>
            </a:xfrm>
          </p:grpSpPr>
          <p:sp>
            <p:nvSpPr>
              <p:cNvPr id="1122" name="Google Shape;1122;p7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23" name="Google Shape;1123;p74"/>
              <p:cNvGrpSpPr/>
              <p:nvPr/>
            </p:nvGrpSpPr>
            <p:grpSpPr>
              <a:xfrm>
                <a:off x="1397225" y="1637375"/>
                <a:ext cx="1398775" cy="1228250"/>
                <a:chOff x="1397225" y="1637375"/>
                <a:chExt cx="1398775" cy="1228250"/>
              </a:xfrm>
            </p:grpSpPr>
            <p:sp>
              <p:nvSpPr>
                <p:cNvPr id="1124" name="Google Shape;1124;p7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6" name="Google Shape;1126;p74"/>
            <p:cNvGrpSpPr/>
            <p:nvPr/>
          </p:nvGrpSpPr>
          <p:grpSpPr>
            <a:xfrm>
              <a:off x="3230417" y="3103734"/>
              <a:ext cx="282982" cy="280332"/>
              <a:chOff x="2605700" y="3152850"/>
              <a:chExt cx="594125" cy="616250"/>
            </a:xfrm>
          </p:grpSpPr>
          <p:sp>
            <p:nvSpPr>
              <p:cNvPr id="1127" name="Google Shape;1127;p7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28" name="Google Shape;1128;p7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129" name="Google Shape;1129;p74"/>
            <p:cNvGrpSpPr/>
            <p:nvPr/>
          </p:nvGrpSpPr>
          <p:grpSpPr>
            <a:xfrm>
              <a:off x="3265985" y="3226989"/>
              <a:ext cx="87151" cy="346202"/>
              <a:chOff x="2680375" y="3423800"/>
              <a:chExt cx="182975" cy="761050"/>
            </a:xfrm>
          </p:grpSpPr>
          <p:sp>
            <p:nvSpPr>
              <p:cNvPr id="1130" name="Google Shape;1130;p7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31" name="Google Shape;1131;p7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 name="Google Shape;1132;p74"/>
            <p:cNvGrpSpPr/>
            <p:nvPr/>
          </p:nvGrpSpPr>
          <p:grpSpPr>
            <a:xfrm>
              <a:off x="3855466" y="3289811"/>
              <a:ext cx="112514" cy="94210"/>
              <a:chOff x="3918000" y="3561900"/>
              <a:chExt cx="236225" cy="207100"/>
            </a:xfrm>
          </p:grpSpPr>
          <p:sp>
            <p:nvSpPr>
              <p:cNvPr id="1133" name="Google Shape;1133;p7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34" name="Google Shape;1134;p7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 name="Google Shape;1135;p7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138" name="Google Shape;1138;p74"/>
            <p:cNvGrpSpPr/>
            <p:nvPr/>
          </p:nvGrpSpPr>
          <p:grpSpPr>
            <a:xfrm>
              <a:off x="2905224" y="2311071"/>
              <a:ext cx="596721" cy="528992"/>
              <a:chOff x="1922950" y="1410350"/>
              <a:chExt cx="1252825" cy="1162875"/>
            </a:xfrm>
          </p:grpSpPr>
          <p:sp>
            <p:nvSpPr>
              <p:cNvPr id="1139" name="Google Shape;1139;p7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7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7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7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7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7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155" name="Google Shape;1155;p7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7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7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75" name="Google Shape;1175;p7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76" name="Google Shape;1176;p7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 name="Google Shape;1177;p74"/>
            <p:cNvGrpSpPr/>
            <p:nvPr/>
          </p:nvGrpSpPr>
          <p:grpSpPr>
            <a:xfrm>
              <a:off x="3280929" y="3294542"/>
              <a:ext cx="109894" cy="272224"/>
              <a:chOff x="2711750" y="3572300"/>
              <a:chExt cx="230725" cy="598425"/>
            </a:xfrm>
          </p:grpSpPr>
          <p:sp>
            <p:nvSpPr>
              <p:cNvPr id="1178" name="Google Shape;1178;p7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 name="Google Shape;1180;p7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 name="Google Shape;1181;p74"/>
            <p:cNvGrpSpPr/>
            <p:nvPr/>
          </p:nvGrpSpPr>
          <p:grpSpPr>
            <a:xfrm>
              <a:off x="3790439" y="2408636"/>
              <a:ext cx="73017" cy="75684"/>
              <a:chOff x="3781475" y="1624825"/>
              <a:chExt cx="153300" cy="166375"/>
            </a:xfrm>
          </p:grpSpPr>
          <p:sp>
            <p:nvSpPr>
              <p:cNvPr id="1182" name="Google Shape;1182;p7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 name="Google Shape;1186;p7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 name="Google Shape;1193;p74"/>
            <p:cNvGrpSpPr/>
            <p:nvPr/>
          </p:nvGrpSpPr>
          <p:grpSpPr>
            <a:xfrm>
              <a:off x="4403342" y="3107749"/>
              <a:ext cx="316680" cy="101374"/>
              <a:chOff x="5068275" y="3161675"/>
              <a:chExt cx="664875" cy="222850"/>
            </a:xfrm>
          </p:grpSpPr>
          <p:sp>
            <p:nvSpPr>
              <p:cNvPr id="1194" name="Google Shape;1194;p7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 name="Google Shape;1198;p7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7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 name="Google Shape;1227;p74"/>
            <p:cNvGrpSpPr/>
            <p:nvPr/>
          </p:nvGrpSpPr>
          <p:grpSpPr>
            <a:xfrm>
              <a:off x="3697513" y="2707266"/>
              <a:ext cx="59549" cy="79733"/>
              <a:chOff x="3586375" y="2281300"/>
              <a:chExt cx="125025" cy="175275"/>
            </a:xfrm>
          </p:grpSpPr>
          <p:sp>
            <p:nvSpPr>
              <p:cNvPr id="1228" name="Google Shape;1228;p7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 name="Google Shape;1230;p7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 name="Google Shape;1231;p74"/>
            <p:cNvGrpSpPr/>
            <p:nvPr/>
          </p:nvGrpSpPr>
          <p:grpSpPr>
            <a:xfrm>
              <a:off x="4513224" y="3221724"/>
              <a:ext cx="274563" cy="280321"/>
              <a:chOff x="5298975" y="3412225"/>
              <a:chExt cx="576450" cy="616225"/>
            </a:xfrm>
          </p:grpSpPr>
          <p:sp>
            <p:nvSpPr>
              <p:cNvPr id="1232" name="Google Shape;1232;p7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33" name="Google Shape;1233;p7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74"/>
            <p:cNvGrpSpPr/>
            <p:nvPr/>
          </p:nvGrpSpPr>
          <p:grpSpPr>
            <a:xfrm>
              <a:off x="4824403" y="3421846"/>
              <a:ext cx="110132" cy="130647"/>
              <a:chOff x="5952300" y="3852150"/>
              <a:chExt cx="231225" cy="287200"/>
            </a:xfrm>
          </p:grpSpPr>
          <p:sp>
            <p:nvSpPr>
              <p:cNvPr id="1235" name="Google Shape;1235;p7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 name="Google Shape;1237;p7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4"/>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4"/>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 name="Google Shape;1245;p74"/>
            <p:cNvGrpSpPr/>
            <p:nvPr/>
          </p:nvGrpSpPr>
          <p:grpSpPr>
            <a:xfrm>
              <a:off x="4295710" y="3079670"/>
              <a:ext cx="14968" cy="27135"/>
              <a:chOff x="4842300" y="3099950"/>
              <a:chExt cx="31425" cy="59650"/>
            </a:xfrm>
          </p:grpSpPr>
          <p:sp>
            <p:nvSpPr>
              <p:cNvPr id="1246" name="Google Shape;1246;p7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 name="Google Shape;1250;p7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7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 name="Google Shape;1258;p74"/>
            <p:cNvGrpSpPr/>
            <p:nvPr/>
          </p:nvGrpSpPr>
          <p:grpSpPr>
            <a:xfrm>
              <a:off x="3831056" y="2816010"/>
              <a:ext cx="37378" cy="27612"/>
              <a:chOff x="3866750" y="2520350"/>
              <a:chExt cx="78475" cy="60700"/>
            </a:xfrm>
          </p:grpSpPr>
          <p:sp>
            <p:nvSpPr>
              <p:cNvPr id="1259" name="Google Shape;1259;p7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 name="Google Shape;1263;p7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80" name="Google Shape;1280;p7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92" name="Google Shape;1292;p7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 name="Google Shape;1305;p74"/>
            <p:cNvGrpSpPr/>
            <p:nvPr/>
          </p:nvGrpSpPr>
          <p:grpSpPr>
            <a:xfrm>
              <a:off x="3632736" y="3051591"/>
              <a:ext cx="63288" cy="45217"/>
              <a:chOff x="3450375" y="3038225"/>
              <a:chExt cx="132875" cy="99400"/>
            </a:xfrm>
          </p:grpSpPr>
          <p:sp>
            <p:nvSpPr>
              <p:cNvPr id="1306" name="Google Shape;1306;p7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 name="Google Shape;1308;p7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7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7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17" name="Google Shape;1317;p7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27" name="Google Shape;1327;p7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33" name="Google Shape;1333;p7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4"/>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74"/>
          <p:cNvGrpSpPr/>
          <p:nvPr/>
        </p:nvGrpSpPr>
        <p:grpSpPr>
          <a:xfrm>
            <a:off x="719116" y="2850945"/>
            <a:ext cx="2622876" cy="1333540"/>
            <a:chOff x="238125" y="1038125"/>
            <a:chExt cx="7146800" cy="3633625"/>
          </a:xfrm>
        </p:grpSpPr>
        <p:sp>
          <p:nvSpPr>
            <p:cNvPr id="1344" name="Google Shape;1344;p7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7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6" name="Google Shape;2916;p74"/>
          <p:cNvGrpSpPr/>
          <p:nvPr/>
        </p:nvGrpSpPr>
        <p:grpSpPr>
          <a:xfrm>
            <a:off x="5834044" y="993055"/>
            <a:ext cx="2590840" cy="1380235"/>
            <a:chOff x="233350" y="949250"/>
            <a:chExt cx="7137300" cy="3802300"/>
          </a:xfrm>
        </p:grpSpPr>
        <p:sp>
          <p:nvSpPr>
            <p:cNvPr id="2917" name="Google Shape;2917;p7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8" name="Google Shape;2968;p74"/>
          <p:cNvGrpSpPr/>
          <p:nvPr/>
        </p:nvGrpSpPr>
        <p:grpSpPr>
          <a:xfrm>
            <a:off x="7648473" y="3037828"/>
            <a:ext cx="104231" cy="320340"/>
            <a:chOff x="7564426" y="3224343"/>
            <a:chExt cx="119985" cy="368801"/>
          </a:xfrm>
        </p:grpSpPr>
        <p:sp>
          <p:nvSpPr>
            <p:cNvPr id="2969" name="Google Shape;2969;p7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1" name="Google Shape;2971;p74"/>
          <p:cNvGrpSpPr/>
          <p:nvPr/>
        </p:nvGrpSpPr>
        <p:grpSpPr>
          <a:xfrm>
            <a:off x="7347962" y="3031929"/>
            <a:ext cx="189489" cy="332132"/>
            <a:chOff x="8370831" y="3202002"/>
            <a:chExt cx="218129" cy="382376"/>
          </a:xfrm>
        </p:grpSpPr>
        <p:sp>
          <p:nvSpPr>
            <p:cNvPr id="2972" name="Google Shape;2972;p7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4" name="Google Shape;2974;p74"/>
          <p:cNvGrpSpPr/>
          <p:nvPr/>
        </p:nvGrpSpPr>
        <p:grpSpPr>
          <a:xfrm>
            <a:off x="8071351" y="3443061"/>
            <a:ext cx="309429" cy="267000"/>
            <a:chOff x="6742064" y="3750480"/>
            <a:chExt cx="399315" cy="344560"/>
          </a:xfrm>
        </p:grpSpPr>
        <p:sp>
          <p:nvSpPr>
            <p:cNvPr id="2975" name="Google Shape;2975;p7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74"/>
          <p:cNvGrpSpPr/>
          <p:nvPr/>
        </p:nvGrpSpPr>
        <p:grpSpPr>
          <a:xfrm>
            <a:off x="7610370" y="3794109"/>
            <a:ext cx="180437" cy="281608"/>
            <a:chOff x="7248525" y="3739696"/>
            <a:chExt cx="230531" cy="359790"/>
          </a:xfrm>
        </p:grpSpPr>
        <p:sp>
          <p:nvSpPr>
            <p:cNvPr id="2978" name="Google Shape;2978;p7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0" name="Google Shape;2980;p74"/>
          <p:cNvGrpSpPr/>
          <p:nvPr/>
        </p:nvGrpSpPr>
        <p:grpSpPr>
          <a:xfrm>
            <a:off x="7856289" y="3437333"/>
            <a:ext cx="162896" cy="278710"/>
            <a:chOff x="7601242" y="3729267"/>
            <a:chExt cx="222566" cy="380803"/>
          </a:xfrm>
        </p:grpSpPr>
        <p:sp>
          <p:nvSpPr>
            <p:cNvPr id="2981" name="Google Shape;2981;p7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3" name="Google Shape;2983;p74"/>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4" name="Google Shape;2984;p74"/>
          <p:cNvGrpSpPr/>
          <p:nvPr/>
        </p:nvGrpSpPr>
        <p:grpSpPr>
          <a:xfrm>
            <a:off x="7345935" y="3438473"/>
            <a:ext cx="193543" cy="275990"/>
            <a:chOff x="8304647" y="3738687"/>
            <a:chExt cx="225076" cy="320956"/>
          </a:xfrm>
        </p:grpSpPr>
        <p:sp>
          <p:nvSpPr>
            <p:cNvPr id="2985" name="Google Shape;2985;p74"/>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8" name="Google Shape;2988;p74"/>
          <p:cNvGrpSpPr/>
          <p:nvPr/>
        </p:nvGrpSpPr>
        <p:grpSpPr>
          <a:xfrm>
            <a:off x="7618427" y="3438473"/>
            <a:ext cx="178492" cy="275990"/>
            <a:chOff x="8615101" y="3738687"/>
            <a:chExt cx="207573" cy="320956"/>
          </a:xfrm>
        </p:grpSpPr>
        <p:sp>
          <p:nvSpPr>
            <p:cNvPr id="2989" name="Google Shape;2989;p74"/>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2" name="Google Shape;2992;p74"/>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3" name="Google Shape;2993;p74"/>
          <p:cNvGrpSpPr/>
          <p:nvPr/>
        </p:nvGrpSpPr>
        <p:grpSpPr>
          <a:xfrm>
            <a:off x="6013132" y="3559961"/>
            <a:ext cx="557671" cy="511283"/>
            <a:chOff x="6015419" y="3716859"/>
            <a:chExt cx="557671" cy="511283"/>
          </a:xfrm>
        </p:grpSpPr>
        <p:sp>
          <p:nvSpPr>
            <p:cNvPr id="2994" name="Google Shape;2994;p74"/>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5" name="Google Shape;2995;p74"/>
            <p:cNvGrpSpPr/>
            <p:nvPr/>
          </p:nvGrpSpPr>
          <p:grpSpPr>
            <a:xfrm>
              <a:off x="6036094" y="3716980"/>
              <a:ext cx="529860" cy="510468"/>
              <a:chOff x="6036094" y="3716980"/>
              <a:chExt cx="529860" cy="510468"/>
            </a:xfrm>
          </p:grpSpPr>
          <p:sp>
            <p:nvSpPr>
              <p:cNvPr id="2996" name="Google Shape;2996;p74"/>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4"/>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4"/>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4"/>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4"/>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4"/>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4"/>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4"/>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4"/>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4"/>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06" name="Google Shape;3006;p74"/>
          <p:cNvGrpSpPr/>
          <p:nvPr/>
        </p:nvGrpSpPr>
        <p:grpSpPr>
          <a:xfrm>
            <a:off x="6642017" y="2916730"/>
            <a:ext cx="576302" cy="511871"/>
            <a:chOff x="6644304" y="3073628"/>
            <a:chExt cx="576302" cy="511871"/>
          </a:xfrm>
        </p:grpSpPr>
        <p:sp>
          <p:nvSpPr>
            <p:cNvPr id="3007" name="Google Shape;3007;p7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8" name="Google Shape;3008;p74"/>
            <p:cNvGrpSpPr/>
            <p:nvPr/>
          </p:nvGrpSpPr>
          <p:grpSpPr>
            <a:xfrm>
              <a:off x="6712169" y="3085440"/>
              <a:ext cx="481622" cy="494913"/>
              <a:chOff x="6712169" y="3085440"/>
              <a:chExt cx="481622" cy="494913"/>
            </a:xfrm>
          </p:grpSpPr>
          <p:sp>
            <p:nvSpPr>
              <p:cNvPr id="3009" name="Google Shape;3009;p74"/>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4"/>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4"/>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4"/>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4"/>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4" name="Google Shape;3014;p74"/>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4"/>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4"/>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7" name="Google Shape;3017;p74"/>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8" name="Google Shape;3018;p74"/>
          <p:cNvGrpSpPr/>
          <p:nvPr/>
        </p:nvGrpSpPr>
        <p:grpSpPr>
          <a:xfrm>
            <a:off x="6649868" y="3559725"/>
            <a:ext cx="560631" cy="511352"/>
            <a:chOff x="6652154" y="3716623"/>
            <a:chExt cx="560631" cy="511352"/>
          </a:xfrm>
        </p:grpSpPr>
        <p:sp>
          <p:nvSpPr>
            <p:cNvPr id="3019" name="Google Shape;3019;p74"/>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0" name="Google Shape;3020;p74"/>
            <p:cNvGrpSpPr/>
            <p:nvPr/>
          </p:nvGrpSpPr>
          <p:grpSpPr>
            <a:xfrm>
              <a:off x="6669657" y="3716715"/>
              <a:ext cx="466779" cy="464290"/>
              <a:chOff x="6669657" y="3716715"/>
              <a:chExt cx="466779" cy="464290"/>
            </a:xfrm>
          </p:grpSpPr>
          <p:sp>
            <p:nvSpPr>
              <p:cNvPr id="3021" name="Google Shape;3021;p74"/>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4"/>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4"/>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4"/>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4"/>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4"/>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4"/>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4"/>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4"/>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4"/>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4"/>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4"/>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4"/>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34" name="Google Shape;3034;p74"/>
          <p:cNvGrpSpPr/>
          <p:nvPr/>
        </p:nvGrpSpPr>
        <p:grpSpPr>
          <a:xfrm>
            <a:off x="7843959" y="3841134"/>
            <a:ext cx="187557" cy="187557"/>
            <a:chOff x="8565775" y="671075"/>
            <a:chExt cx="441000" cy="441000"/>
          </a:xfrm>
        </p:grpSpPr>
        <p:sp>
          <p:nvSpPr>
            <p:cNvPr id="3035" name="Google Shape;3035;p7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4"/>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7" name="Google Shape;3037;p74"/>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4"/>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9" name="Google Shape;3039;p74"/>
          <p:cNvGrpSpPr/>
          <p:nvPr/>
        </p:nvGrpSpPr>
        <p:grpSpPr>
          <a:xfrm>
            <a:off x="5997814" y="2919352"/>
            <a:ext cx="587871" cy="512373"/>
            <a:chOff x="6000100" y="3076250"/>
            <a:chExt cx="587871" cy="512373"/>
          </a:xfrm>
        </p:grpSpPr>
        <p:sp>
          <p:nvSpPr>
            <p:cNvPr id="3040" name="Google Shape;3040;p74"/>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1" name="Google Shape;3041;p74"/>
            <p:cNvGrpSpPr/>
            <p:nvPr/>
          </p:nvGrpSpPr>
          <p:grpSpPr>
            <a:xfrm>
              <a:off x="6031360" y="3076713"/>
              <a:ext cx="539107" cy="480965"/>
              <a:chOff x="6031360" y="3076713"/>
              <a:chExt cx="539107" cy="480965"/>
            </a:xfrm>
          </p:grpSpPr>
          <p:sp>
            <p:nvSpPr>
              <p:cNvPr id="3042" name="Google Shape;3042;p74"/>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4"/>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4"/>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4"/>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4"/>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4"/>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4"/>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49" name="Google Shape;3049;p74"/>
          <p:cNvGrpSpPr/>
          <p:nvPr/>
        </p:nvGrpSpPr>
        <p:grpSpPr>
          <a:xfrm>
            <a:off x="3369305" y="938716"/>
            <a:ext cx="2310381" cy="1488888"/>
            <a:chOff x="229225" y="549050"/>
            <a:chExt cx="7161750" cy="4615275"/>
          </a:xfrm>
        </p:grpSpPr>
        <p:sp>
          <p:nvSpPr>
            <p:cNvPr id="3050" name="Google Shape;3050;p7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7" name="Google Shape;3167;p74"/>
          <p:cNvGrpSpPr/>
          <p:nvPr/>
        </p:nvGrpSpPr>
        <p:grpSpPr>
          <a:xfrm>
            <a:off x="3514723" y="2830563"/>
            <a:ext cx="2310282" cy="1374222"/>
            <a:chOff x="238125" y="732525"/>
            <a:chExt cx="7130500" cy="4241425"/>
          </a:xfrm>
        </p:grpSpPr>
        <p:sp>
          <p:nvSpPr>
            <p:cNvPr id="3168" name="Google Shape;3168;p7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5" name="Shape 3285"/>
        <p:cNvGrpSpPr/>
        <p:nvPr/>
      </p:nvGrpSpPr>
      <p:grpSpPr>
        <a:xfrm>
          <a:off x="0" y="0"/>
          <a:ext cx="0" cy="0"/>
          <a:chOff x="0" y="0"/>
          <a:chExt cx="0" cy="0"/>
        </a:xfrm>
      </p:grpSpPr>
      <p:grpSp>
        <p:nvGrpSpPr>
          <p:cNvPr id="3286" name="Google Shape;3286;p75"/>
          <p:cNvGrpSpPr/>
          <p:nvPr/>
        </p:nvGrpSpPr>
        <p:grpSpPr>
          <a:xfrm>
            <a:off x="725414" y="969763"/>
            <a:ext cx="2507799" cy="206239"/>
            <a:chOff x="106648" y="895722"/>
            <a:chExt cx="4481413" cy="374300"/>
          </a:xfrm>
        </p:grpSpPr>
        <p:grpSp>
          <p:nvGrpSpPr>
            <p:cNvPr id="3287" name="Google Shape;3287;p75"/>
            <p:cNvGrpSpPr/>
            <p:nvPr/>
          </p:nvGrpSpPr>
          <p:grpSpPr>
            <a:xfrm>
              <a:off x="2233276" y="895722"/>
              <a:ext cx="1082667" cy="223591"/>
              <a:chOff x="4808316" y="2800065"/>
              <a:chExt cx="1999386" cy="412910"/>
            </a:xfrm>
          </p:grpSpPr>
          <p:sp>
            <p:nvSpPr>
              <p:cNvPr id="3288" name="Google Shape;3288;p75"/>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9" name="Google Shape;3289;p75"/>
              <p:cNvGrpSpPr/>
              <p:nvPr/>
            </p:nvGrpSpPr>
            <p:grpSpPr>
              <a:xfrm>
                <a:off x="4808316" y="2800065"/>
                <a:ext cx="92400" cy="411825"/>
                <a:chOff x="845575" y="2563700"/>
                <a:chExt cx="92400" cy="411825"/>
              </a:xfrm>
            </p:grpSpPr>
            <p:cxnSp>
              <p:nvCxnSpPr>
                <p:cNvPr id="3290" name="Google Shape;3290;p7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91" name="Google Shape;3291;p7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2" name="Google Shape;3292;p75"/>
            <p:cNvGrpSpPr/>
            <p:nvPr/>
          </p:nvGrpSpPr>
          <p:grpSpPr>
            <a:xfrm>
              <a:off x="106648" y="895722"/>
              <a:ext cx="1088401" cy="223591"/>
              <a:chOff x="881025" y="2800065"/>
              <a:chExt cx="2009975" cy="412910"/>
            </a:xfrm>
          </p:grpSpPr>
          <p:sp>
            <p:nvSpPr>
              <p:cNvPr id="3293" name="Google Shape;3293;p75"/>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4" name="Google Shape;3294;p75"/>
              <p:cNvGrpSpPr/>
              <p:nvPr/>
            </p:nvGrpSpPr>
            <p:grpSpPr>
              <a:xfrm>
                <a:off x="881025" y="2800065"/>
                <a:ext cx="92400" cy="411825"/>
                <a:chOff x="845575" y="2563700"/>
                <a:chExt cx="92400" cy="411825"/>
              </a:xfrm>
            </p:grpSpPr>
            <p:cxnSp>
              <p:nvCxnSpPr>
                <p:cNvPr id="3295" name="Google Shape;3295;p7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96" name="Google Shape;3296;p7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7" name="Google Shape;3297;p75"/>
            <p:cNvGrpSpPr/>
            <p:nvPr/>
          </p:nvGrpSpPr>
          <p:grpSpPr>
            <a:xfrm>
              <a:off x="1172346" y="1047018"/>
              <a:ext cx="1083151" cy="223003"/>
              <a:chOff x="2849073" y="3079467"/>
              <a:chExt cx="2000279" cy="411825"/>
            </a:xfrm>
          </p:grpSpPr>
          <p:sp>
            <p:nvSpPr>
              <p:cNvPr id="3298" name="Google Shape;3298;p75"/>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9" name="Google Shape;3299;p75"/>
              <p:cNvGrpSpPr/>
              <p:nvPr/>
            </p:nvGrpSpPr>
            <p:grpSpPr>
              <a:xfrm rot="10800000">
                <a:off x="2849073" y="3079467"/>
                <a:ext cx="92400" cy="411825"/>
                <a:chOff x="2070100" y="2563700"/>
                <a:chExt cx="92400" cy="411825"/>
              </a:xfrm>
            </p:grpSpPr>
            <p:cxnSp>
              <p:nvCxnSpPr>
                <p:cNvPr id="3300" name="Google Shape;3300;p7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01" name="Google Shape;3301;p7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2" name="Google Shape;3302;p75"/>
            <p:cNvGrpSpPr/>
            <p:nvPr/>
          </p:nvGrpSpPr>
          <p:grpSpPr>
            <a:xfrm>
              <a:off x="3290132" y="1047018"/>
              <a:ext cx="1297929" cy="223003"/>
              <a:chOff x="6760035" y="3079467"/>
              <a:chExt cx="2396914" cy="411825"/>
            </a:xfrm>
          </p:grpSpPr>
          <p:sp>
            <p:nvSpPr>
              <p:cNvPr id="3303" name="Google Shape;3303;p75"/>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4" name="Google Shape;3304;p75"/>
              <p:cNvGrpSpPr/>
              <p:nvPr/>
            </p:nvGrpSpPr>
            <p:grpSpPr>
              <a:xfrm rot="10800000">
                <a:off x="6760035" y="3079467"/>
                <a:ext cx="92400" cy="411825"/>
                <a:chOff x="2070100" y="2563700"/>
                <a:chExt cx="92400" cy="411825"/>
              </a:xfrm>
            </p:grpSpPr>
            <p:cxnSp>
              <p:nvCxnSpPr>
                <p:cNvPr id="3305" name="Google Shape;3305;p7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06" name="Google Shape;3306;p7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307" name="Google Shape;3307;p75"/>
          <p:cNvGrpSpPr/>
          <p:nvPr/>
        </p:nvGrpSpPr>
        <p:grpSpPr>
          <a:xfrm>
            <a:off x="2143176" y="3369134"/>
            <a:ext cx="1086701" cy="799429"/>
            <a:chOff x="2183288" y="3555572"/>
            <a:chExt cx="1136241" cy="835873"/>
          </a:xfrm>
        </p:grpSpPr>
        <p:sp>
          <p:nvSpPr>
            <p:cNvPr id="3308" name="Google Shape;3308;p75"/>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9" name="Google Shape;3309;p75"/>
            <p:cNvGrpSpPr/>
            <p:nvPr/>
          </p:nvGrpSpPr>
          <p:grpSpPr>
            <a:xfrm>
              <a:off x="2205895" y="3637269"/>
              <a:ext cx="1089848" cy="724993"/>
              <a:chOff x="2205895" y="3637269"/>
              <a:chExt cx="1089848" cy="724993"/>
            </a:xfrm>
          </p:grpSpPr>
          <p:sp>
            <p:nvSpPr>
              <p:cNvPr id="3310" name="Google Shape;3310;p75"/>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5"/>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5"/>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5"/>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5"/>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5"/>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6" name="Google Shape;3316;p75"/>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17" name="Google Shape;3317;p75"/>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318" name="Google Shape;3318;p75"/>
            <p:cNvGrpSpPr/>
            <p:nvPr/>
          </p:nvGrpSpPr>
          <p:grpSpPr>
            <a:xfrm>
              <a:off x="3173850" y="3779426"/>
              <a:ext cx="145679" cy="70048"/>
              <a:chOff x="3173850" y="3779426"/>
              <a:chExt cx="145679" cy="70048"/>
            </a:xfrm>
          </p:grpSpPr>
          <p:cxnSp>
            <p:nvCxnSpPr>
              <p:cNvPr id="3319" name="Google Shape;3319;p75"/>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320" name="Google Shape;3320;p75"/>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1" name="Google Shape;3321;p75"/>
            <p:cNvGrpSpPr/>
            <p:nvPr/>
          </p:nvGrpSpPr>
          <p:grpSpPr>
            <a:xfrm>
              <a:off x="2183288" y="4139483"/>
              <a:ext cx="145133" cy="70048"/>
              <a:chOff x="2183288" y="4139483"/>
              <a:chExt cx="145133" cy="70048"/>
            </a:xfrm>
          </p:grpSpPr>
          <p:cxnSp>
            <p:nvCxnSpPr>
              <p:cNvPr id="3322" name="Google Shape;3322;p75"/>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323" name="Google Shape;3323;p75"/>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4" name="Google Shape;3324;p75"/>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25" name="Google Shape;3325;p75"/>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326" name="Google Shape;3326;p75"/>
            <p:cNvGrpSpPr/>
            <p:nvPr/>
          </p:nvGrpSpPr>
          <p:grpSpPr>
            <a:xfrm>
              <a:off x="2943836" y="4268886"/>
              <a:ext cx="60717" cy="122559"/>
              <a:chOff x="2943836" y="4268886"/>
              <a:chExt cx="60717" cy="122559"/>
            </a:xfrm>
          </p:grpSpPr>
          <p:sp>
            <p:nvSpPr>
              <p:cNvPr id="3327" name="Google Shape;3327;p75"/>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28" name="Google Shape;3328;p75"/>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329" name="Google Shape;3329;p75"/>
          <p:cNvGrpSpPr/>
          <p:nvPr/>
        </p:nvGrpSpPr>
        <p:grpSpPr>
          <a:xfrm>
            <a:off x="3406121" y="1290134"/>
            <a:ext cx="1675870" cy="758251"/>
            <a:chOff x="3530532" y="1496185"/>
            <a:chExt cx="1562000" cy="706730"/>
          </a:xfrm>
        </p:grpSpPr>
        <p:cxnSp>
          <p:nvCxnSpPr>
            <p:cNvPr id="3330" name="Google Shape;3330;p75"/>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331" name="Google Shape;3331;p75"/>
            <p:cNvGrpSpPr/>
            <p:nvPr/>
          </p:nvGrpSpPr>
          <p:grpSpPr>
            <a:xfrm>
              <a:off x="3530532" y="1496185"/>
              <a:ext cx="323430" cy="463587"/>
              <a:chOff x="3530532" y="1496185"/>
              <a:chExt cx="323430" cy="463587"/>
            </a:xfrm>
          </p:grpSpPr>
          <p:grpSp>
            <p:nvGrpSpPr>
              <p:cNvPr id="3332" name="Google Shape;3332;p75"/>
              <p:cNvGrpSpPr/>
              <p:nvPr/>
            </p:nvGrpSpPr>
            <p:grpSpPr>
              <a:xfrm>
                <a:off x="3567462" y="1496185"/>
                <a:ext cx="286500" cy="361376"/>
                <a:chOff x="3567462" y="1496185"/>
                <a:chExt cx="286500" cy="361376"/>
              </a:xfrm>
            </p:grpSpPr>
            <p:cxnSp>
              <p:nvCxnSpPr>
                <p:cNvPr id="3333" name="Google Shape;3333;p75"/>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34" name="Google Shape;3334;p75"/>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5" name="Google Shape;3335;p75"/>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6" name="Google Shape;3336;p75"/>
            <p:cNvGrpSpPr/>
            <p:nvPr/>
          </p:nvGrpSpPr>
          <p:grpSpPr>
            <a:xfrm>
              <a:off x="3891569" y="1779209"/>
              <a:ext cx="323945" cy="423706"/>
              <a:chOff x="3891569" y="1779209"/>
              <a:chExt cx="323945" cy="423706"/>
            </a:xfrm>
          </p:grpSpPr>
          <p:grpSp>
            <p:nvGrpSpPr>
              <p:cNvPr id="3337" name="Google Shape;3337;p75"/>
              <p:cNvGrpSpPr/>
              <p:nvPr/>
            </p:nvGrpSpPr>
            <p:grpSpPr>
              <a:xfrm>
                <a:off x="3929014" y="1881638"/>
                <a:ext cx="286500" cy="321278"/>
                <a:chOff x="3929014" y="1881638"/>
                <a:chExt cx="286500" cy="321278"/>
              </a:xfrm>
            </p:grpSpPr>
            <p:cxnSp>
              <p:nvCxnSpPr>
                <p:cNvPr id="3338" name="Google Shape;3338;p75"/>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339" name="Google Shape;3339;p75"/>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0" name="Google Shape;3340;p75"/>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1" name="Google Shape;3341;p75"/>
            <p:cNvGrpSpPr/>
            <p:nvPr/>
          </p:nvGrpSpPr>
          <p:grpSpPr>
            <a:xfrm>
              <a:off x="4252606" y="1496185"/>
              <a:ext cx="324721" cy="463587"/>
              <a:chOff x="4252606" y="1496185"/>
              <a:chExt cx="324721" cy="463587"/>
            </a:xfrm>
          </p:grpSpPr>
          <p:grpSp>
            <p:nvGrpSpPr>
              <p:cNvPr id="3342" name="Google Shape;3342;p75"/>
              <p:cNvGrpSpPr/>
              <p:nvPr/>
            </p:nvGrpSpPr>
            <p:grpSpPr>
              <a:xfrm>
                <a:off x="4290828" y="1496185"/>
                <a:ext cx="286500" cy="361376"/>
                <a:chOff x="4290828" y="1496185"/>
                <a:chExt cx="286500" cy="361376"/>
              </a:xfrm>
            </p:grpSpPr>
            <p:cxnSp>
              <p:nvCxnSpPr>
                <p:cNvPr id="3343" name="Google Shape;3343;p75"/>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44" name="Google Shape;3344;p75"/>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5" name="Google Shape;3345;p75"/>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6" name="Google Shape;3346;p75"/>
            <p:cNvGrpSpPr/>
            <p:nvPr/>
          </p:nvGrpSpPr>
          <p:grpSpPr>
            <a:xfrm>
              <a:off x="4613643" y="1763716"/>
              <a:ext cx="325308" cy="439200"/>
              <a:chOff x="4613643" y="1763716"/>
              <a:chExt cx="325308" cy="439200"/>
            </a:xfrm>
          </p:grpSpPr>
          <p:grpSp>
            <p:nvGrpSpPr>
              <p:cNvPr id="3347" name="Google Shape;3347;p75"/>
              <p:cNvGrpSpPr/>
              <p:nvPr/>
            </p:nvGrpSpPr>
            <p:grpSpPr>
              <a:xfrm>
                <a:off x="4652451" y="1879538"/>
                <a:ext cx="286500" cy="323378"/>
                <a:chOff x="4652451" y="1879538"/>
                <a:chExt cx="286500" cy="323378"/>
              </a:xfrm>
            </p:grpSpPr>
            <p:cxnSp>
              <p:nvCxnSpPr>
                <p:cNvPr id="3348" name="Google Shape;3348;p75"/>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349" name="Google Shape;3349;p75"/>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0" name="Google Shape;3350;p75"/>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1" name="Google Shape;3351;p75"/>
          <p:cNvGrpSpPr/>
          <p:nvPr/>
        </p:nvGrpSpPr>
        <p:grpSpPr>
          <a:xfrm>
            <a:off x="3417981" y="2143759"/>
            <a:ext cx="1652173" cy="391517"/>
            <a:chOff x="3512551" y="2358270"/>
            <a:chExt cx="1597383" cy="378533"/>
          </a:xfrm>
        </p:grpSpPr>
        <p:cxnSp>
          <p:nvCxnSpPr>
            <p:cNvPr id="3352" name="Google Shape;3352;p75"/>
            <p:cNvCxnSpPr>
              <a:stCxn id="3353" idx="6"/>
              <a:endCxn id="335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355" name="Google Shape;3355;p75"/>
            <p:cNvGrpSpPr/>
            <p:nvPr/>
          </p:nvGrpSpPr>
          <p:grpSpPr>
            <a:xfrm>
              <a:off x="3512551" y="2358270"/>
              <a:ext cx="225647" cy="307714"/>
              <a:chOff x="2182679" y="2004714"/>
              <a:chExt cx="792300" cy="1080458"/>
            </a:xfrm>
          </p:grpSpPr>
          <p:cxnSp>
            <p:nvCxnSpPr>
              <p:cNvPr id="3356" name="Google Shape;3356;p75"/>
              <p:cNvCxnSpPr>
                <a:stCxn id="335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53" name="Google Shape;3353;p75"/>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5"/>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75"/>
            <p:cNvGrpSpPr/>
            <p:nvPr/>
          </p:nvGrpSpPr>
          <p:grpSpPr>
            <a:xfrm>
              <a:off x="3969644" y="2440153"/>
              <a:ext cx="225853" cy="296651"/>
              <a:chOff x="3775710" y="1729289"/>
              <a:chExt cx="136500" cy="179289"/>
            </a:xfrm>
          </p:grpSpPr>
          <p:cxnSp>
            <p:nvCxnSpPr>
              <p:cNvPr id="3359" name="Google Shape;3359;p75"/>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360" name="Google Shape;3360;p75"/>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5"/>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75"/>
            <p:cNvGrpSpPr/>
            <p:nvPr/>
          </p:nvGrpSpPr>
          <p:grpSpPr>
            <a:xfrm>
              <a:off x="4427051" y="2358270"/>
              <a:ext cx="225647" cy="307714"/>
              <a:chOff x="5393704" y="2004714"/>
              <a:chExt cx="792300" cy="1080458"/>
            </a:xfrm>
          </p:grpSpPr>
          <p:cxnSp>
            <p:nvCxnSpPr>
              <p:cNvPr id="3363" name="Google Shape;3363;p75"/>
              <p:cNvCxnSpPr>
                <a:stCxn id="336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65" name="Google Shape;3365;p75"/>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5"/>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6" name="Google Shape;3366;p75"/>
            <p:cNvGrpSpPr/>
            <p:nvPr/>
          </p:nvGrpSpPr>
          <p:grpSpPr>
            <a:xfrm>
              <a:off x="4884287" y="2440252"/>
              <a:ext cx="225647" cy="296532"/>
              <a:chOff x="6999166" y="2292572"/>
              <a:chExt cx="792300" cy="1041192"/>
            </a:xfrm>
          </p:grpSpPr>
          <p:cxnSp>
            <p:nvCxnSpPr>
              <p:cNvPr id="3367" name="Google Shape;3367;p75"/>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354" name="Google Shape;3354;p75"/>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5"/>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69" name="Google Shape;3369;p75"/>
          <p:cNvGrpSpPr/>
          <p:nvPr/>
        </p:nvGrpSpPr>
        <p:grpSpPr>
          <a:xfrm>
            <a:off x="6838789" y="979959"/>
            <a:ext cx="1581844" cy="732818"/>
            <a:chOff x="634175" y="2986275"/>
            <a:chExt cx="3147949" cy="1458344"/>
          </a:xfrm>
        </p:grpSpPr>
        <p:cxnSp>
          <p:nvCxnSpPr>
            <p:cNvPr id="3370" name="Google Shape;3370;p75"/>
            <p:cNvCxnSpPr>
              <a:stCxn id="3371" idx="4"/>
              <a:endCxn id="337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373" name="Google Shape;3373;p75"/>
            <p:cNvCxnSpPr>
              <a:stCxn id="3372" idx="0"/>
              <a:endCxn id="337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75" name="Google Shape;3375;p75"/>
            <p:cNvCxnSpPr>
              <a:stCxn id="3374" idx="4"/>
              <a:endCxn id="337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77" name="Google Shape;3377;p75"/>
            <p:cNvCxnSpPr>
              <a:stCxn id="3376" idx="0"/>
              <a:endCxn id="337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378" name="Google Shape;3378;p75"/>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74" name="Google Shape;3374;p75"/>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71" name="Google Shape;3371;p75"/>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76" name="Google Shape;3376;p75"/>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72" name="Google Shape;3372;p75"/>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379" name="Google Shape;3379;p75"/>
          <p:cNvGrpSpPr/>
          <p:nvPr/>
        </p:nvGrpSpPr>
        <p:grpSpPr>
          <a:xfrm>
            <a:off x="3406504" y="2674269"/>
            <a:ext cx="1675128" cy="313674"/>
            <a:chOff x="998425" y="1182125"/>
            <a:chExt cx="1065400" cy="199500"/>
          </a:xfrm>
        </p:grpSpPr>
        <p:sp>
          <p:nvSpPr>
            <p:cNvPr id="3380" name="Google Shape;3380;p7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5" name="Google Shape;3385;p75"/>
          <p:cNvGrpSpPr/>
          <p:nvPr/>
        </p:nvGrpSpPr>
        <p:grpSpPr>
          <a:xfrm>
            <a:off x="3406503" y="3630235"/>
            <a:ext cx="1675129" cy="525345"/>
            <a:chOff x="5194708" y="3484366"/>
            <a:chExt cx="3148148" cy="987304"/>
          </a:xfrm>
        </p:grpSpPr>
        <p:grpSp>
          <p:nvGrpSpPr>
            <p:cNvPr id="3386" name="Google Shape;3386;p75"/>
            <p:cNvGrpSpPr/>
            <p:nvPr/>
          </p:nvGrpSpPr>
          <p:grpSpPr>
            <a:xfrm>
              <a:off x="7531521" y="3484366"/>
              <a:ext cx="811335" cy="987304"/>
              <a:chOff x="3379425" y="1617275"/>
              <a:chExt cx="1090650" cy="1327200"/>
            </a:xfrm>
          </p:grpSpPr>
          <p:sp>
            <p:nvSpPr>
              <p:cNvPr id="3387" name="Google Shape;3387;p7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75"/>
            <p:cNvGrpSpPr/>
            <p:nvPr/>
          </p:nvGrpSpPr>
          <p:grpSpPr>
            <a:xfrm>
              <a:off x="6752546" y="3484366"/>
              <a:ext cx="811428" cy="987304"/>
              <a:chOff x="2332275" y="1617275"/>
              <a:chExt cx="1090775" cy="1327200"/>
            </a:xfrm>
          </p:grpSpPr>
          <p:sp>
            <p:nvSpPr>
              <p:cNvPr id="3391" name="Google Shape;3391;p7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4" name="Google Shape;3394;p75"/>
            <p:cNvGrpSpPr/>
            <p:nvPr/>
          </p:nvGrpSpPr>
          <p:grpSpPr>
            <a:xfrm>
              <a:off x="5973664" y="3484366"/>
              <a:ext cx="811335" cy="987304"/>
              <a:chOff x="1285250" y="1617275"/>
              <a:chExt cx="1090650" cy="1327200"/>
            </a:xfrm>
          </p:grpSpPr>
          <p:sp>
            <p:nvSpPr>
              <p:cNvPr id="3395" name="Google Shape;3395;p7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8" name="Google Shape;3398;p75"/>
            <p:cNvGrpSpPr/>
            <p:nvPr/>
          </p:nvGrpSpPr>
          <p:grpSpPr>
            <a:xfrm>
              <a:off x="5194708" y="3484366"/>
              <a:ext cx="811409" cy="987304"/>
              <a:chOff x="238125" y="1617275"/>
              <a:chExt cx="1090750" cy="1327200"/>
            </a:xfrm>
          </p:grpSpPr>
          <p:sp>
            <p:nvSpPr>
              <p:cNvPr id="3399" name="Google Shape;3399;p7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02" name="Google Shape;3402;p75"/>
          <p:cNvGrpSpPr/>
          <p:nvPr/>
        </p:nvGrpSpPr>
        <p:grpSpPr>
          <a:xfrm>
            <a:off x="6840188" y="2276124"/>
            <a:ext cx="1579046" cy="522230"/>
            <a:chOff x="6853641" y="2534077"/>
            <a:chExt cx="1515545" cy="501229"/>
          </a:xfrm>
        </p:grpSpPr>
        <p:grpSp>
          <p:nvGrpSpPr>
            <p:cNvPr id="3403" name="Google Shape;3403;p75"/>
            <p:cNvGrpSpPr/>
            <p:nvPr/>
          </p:nvGrpSpPr>
          <p:grpSpPr>
            <a:xfrm>
              <a:off x="6853641" y="2618923"/>
              <a:ext cx="1515545" cy="324556"/>
              <a:chOff x="6853641" y="2618923"/>
              <a:chExt cx="1515545" cy="324556"/>
            </a:xfrm>
          </p:grpSpPr>
          <p:sp>
            <p:nvSpPr>
              <p:cNvPr id="3404" name="Google Shape;3404;p75"/>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5"/>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5"/>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5"/>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5"/>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9" name="Google Shape;3409;p75"/>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5"/>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5"/>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5"/>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5"/>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75"/>
          <p:cNvGrpSpPr/>
          <p:nvPr/>
        </p:nvGrpSpPr>
        <p:grpSpPr>
          <a:xfrm>
            <a:off x="3435080" y="3151165"/>
            <a:ext cx="1617976" cy="346616"/>
            <a:chOff x="1808063" y="4294338"/>
            <a:chExt cx="3370782" cy="721817"/>
          </a:xfrm>
        </p:grpSpPr>
        <p:sp>
          <p:nvSpPr>
            <p:cNvPr id="3415" name="Google Shape;3415;p7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75"/>
          <p:cNvGrpSpPr/>
          <p:nvPr/>
        </p:nvGrpSpPr>
        <p:grpSpPr>
          <a:xfrm>
            <a:off x="5261076" y="3817915"/>
            <a:ext cx="1417067" cy="350605"/>
            <a:chOff x="4234950" y="2101012"/>
            <a:chExt cx="4219974" cy="1044090"/>
          </a:xfrm>
        </p:grpSpPr>
        <p:sp>
          <p:nvSpPr>
            <p:cNvPr id="3426" name="Google Shape;3426;p75"/>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5"/>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5"/>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5"/>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5"/>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5"/>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5"/>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5"/>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5"/>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5"/>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5"/>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5"/>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5"/>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5"/>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5"/>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5"/>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2" name="Google Shape;3442;p75"/>
          <p:cNvGrpSpPr/>
          <p:nvPr/>
        </p:nvGrpSpPr>
        <p:grpSpPr>
          <a:xfrm>
            <a:off x="6836548" y="1808672"/>
            <a:ext cx="1586327" cy="371557"/>
            <a:chOff x="1247650" y="2075423"/>
            <a:chExt cx="6648477" cy="1557238"/>
          </a:xfrm>
        </p:grpSpPr>
        <p:sp>
          <p:nvSpPr>
            <p:cNvPr id="3443" name="Google Shape;3443;p7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75"/>
          <p:cNvGrpSpPr/>
          <p:nvPr/>
        </p:nvGrpSpPr>
        <p:grpSpPr>
          <a:xfrm>
            <a:off x="5267818" y="961862"/>
            <a:ext cx="1415601" cy="1648533"/>
            <a:chOff x="1839112" y="2209163"/>
            <a:chExt cx="1918159" cy="2233784"/>
          </a:xfrm>
        </p:grpSpPr>
        <p:sp>
          <p:nvSpPr>
            <p:cNvPr id="3450" name="Google Shape;3450;p75"/>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5"/>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5"/>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53" name="Google Shape;3453;p75"/>
            <p:cNvCxnSpPr>
              <a:stCxn id="3450" idx="6"/>
              <a:endCxn id="345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54" name="Google Shape;3454;p75"/>
            <p:cNvCxnSpPr>
              <a:stCxn id="3451" idx="4"/>
              <a:endCxn id="345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456" name="Google Shape;3456;p75"/>
            <p:cNvCxnSpPr>
              <a:stCxn id="3455" idx="6"/>
              <a:endCxn id="345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57" name="Google Shape;3457;p75"/>
            <p:cNvCxnSpPr>
              <a:stCxn id="3452" idx="4"/>
              <a:endCxn id="345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455" name="Google Shape;3455;p75"/>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5"/>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5"/>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60" name="Google Shape;3460;p75"/>
            <p:cNvCxnSpPr>
              <a:endCxn id="345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461" name="Google Shape;3461;p75"/>
          <p:cNvGrpSpPr/>
          <p:nvPr/>
        </p:nvGrpSpPr>
        <p:grpSpPr>
          <a:xfrm>
            <a:off x="3425084" y="979946"/>
            <a:ext cx="1637968" cy="154942"/>
            <a:chOff x="238125" y="2506075"/>
            <a:chExt cx="7115411" cy="673075"/>
          </a:xfrm>
        </p:grpSpPr>
        <p:sp>
          <p:nvSpPr>
            <p:cNvPr id="3462" name="Google Shape;3462;p7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75"/>
          <p:cNvGrpSpPr/>
          <p:nvPr/>
        </p:nvGrpSpPr>
        <p:grpSpPr>
          <a:xfrm>
            <a:off x="1965820" y="1294664"/>
            <a:ext cx="1262932" cy="785408"/>
            <a:chOff x="548861" y="389676"/>
            <a:chExt cx="3843371" cy="2390163"/>
          </a:xfrm>
        </p:grpSpPr>
        <p:cxnSp>
          <p:nvCxnSpPr>
            <p:cNvPr id="3468" name="Google Shape;3468;p75"/>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69" name="Google Shape;3469;p75"/>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70" name="Google Shape;3470;p75"/>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71" name="Google Shape;3471;p75"/>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472" name="Google Shape;3472;p75"/>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473" name="Google Shape;3473;p75"/>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4" name="Google Shape;3474;p75"/>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475" name="Google Shape;3475;p75"/>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5"/>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5"/>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5"/>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5"/>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5"/>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75"/>
          <p:cNvGrpSpPr/>
          <p:nvPr/>
        </p:nvGrpSpPr>
        <p:grpSpPr>
          <a:xfrm>
            <a:off x="753952" y="2401541"/>
            <a:ext cx="1412054" cy="633562"/>
            <a:chOff x="1187400" y="2529299"/>
            <a:chExt cx="6769193" cy="2241903"/>
          </a:xfrm>
        </p:grpSpPr>
        <p:sp>
          <p:nvSpPr>
            <p:cNvPr id="3482" name="Google Shape;3482;p75"/>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483" name="Google Shape;3483;p75"/>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84" name="Google Shape;3484;p75"/>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85" name="Google Shape;3485;p75"/>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86" name="Google Shape;3486;p75"/>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87" name="Google Shape;3487;p75"/>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88" name="Google Shape;3488;p75"/>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489" name="Google Shape;3489;p75"/>
            <p:cNvCxnSpPr>
              <a:stCxn id="3482" idx="2"/>
              <a:endCxn id="348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90" name="Google Shape;3490;p75"/>
            <p:cNvCxnSpPr>
              <a:stCxn id="3484" idx="0"/>
              <a:endCxn id="348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91" name="Google Shape;3491;p75"/>
            <p:cNvCxnSpPr>
              <a:stCxn id="3484" idx="2"/>
              <a:endCxn id="348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92" name="Google Shape;3492;p75"/>
            <p:cNvCxnSpPr>
              <a:stCxn id="3485" idx="0"/>
              <a:endCxn id="348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93" name="Google Shape;3493;p75"/>
            <p:cNvCxnSpPr>
              <a:stCxn id="3483" idx="2"/>
              <a:endCxn id="348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94" name="Google Shape;3494;p75"/>
            <p:cNvCxnSpPr>
              <a:stCxn id="3487" idx="0"/>
              <a:endCxn id="348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495" name="Google Shape;3495;p75"/>
          <p:cNvGrpSpPr/>
          <p:nvPr/>
        </p:nvGrpSpPr>
        <p:grpSpPr>
          <a:xfrm>
            <a:off x="6840198" y="2894250"/>
            <a:ext cx="1579035" cy="540873"/>
            <a:chOff x="6895650" y="3126697"/>
            <a:chExt cx="1436662" cy="492105"/>
          </a:xfrm>
        </p:grpSpPr>
        <p:sp>
          <p:nvSpPr>
            <p:cNvPr id="3496" name="Google Shape;3496;p75"/>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5"/>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5"/>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5"/>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5"/>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1" name="Google Shape;3501;p75"/>
            <p:cNvGrpSpPr/>
            <p:nvPr/>
          </p:nvGrpSpPr>
          <p:grpSpPr>
            <a:xfrm>
              <a:off x="6995957" y="3335810"/>
              <a:ext cx="1230393" cy="71754"/>
              <a:chOff x="6995957" y="3287964"/>
              <a:chExt cx="1230393" cy="71754"/>
            </a:xfrm>
          </p:grpSpPr>
          <p:sp>
            <p:nvSpPr>
              <p:cNvPr id="3502" name="Google Shape;3502;p75"/>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5"/>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5"/>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5"/>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5"/>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7" name="Google Shape;3507;p75"/>
          <p:cNvGrpSpPr/>
          <p:nvPr/>
        </p:nvGrpSpPr>
        <p:grpSpPr>
          <a:xfrm>
            <a:off x="6838780" y="3531013"/>
            <a:ext cx="1581862" cy="650625"/>
            <a:chOff x="6777990" y="3710194"/>
            <a:chExt cx="1646915" cy="677382"/>
          </a:xfrm>
        </p:grpSpPr>
        <p:grpSp>
          <p:nvGrpSpPr>
            <p:cNvPr id="3508" name="Google Shape;3508;p75"/>
            <p:cNvGrpSpPr/>
            <p:nvPr/>
          </p:nvGrpSpPr>
          <p:grpSpPr>
            <a:xfrm>
              <a:off x="6777990" y="3874492"/>
              <a:ext cx="411129" cy="513083"/>
              <a:chOff x="6777990" y="3874492"/>
              <a:chExt cx="411129" cy="513083"/>
            </a:xfrm>
          </p:grpSpPr>
          <p:cxnSp>
            <p:nvCxnSpPr>
              <p:cNvPr id="3509" name="Google Shape;3509;p75"/>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510" name="Google Shape;3510;p75"/>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75"/>
            <p:cNvGrpSpPr/>
            <p:nvPr/>
          </p:nvGrpSpPr>
          <p:grpSpPr>
            <a:xfrm>
              <a:off x="7188425" y="3710194"/>
              <a:ext cx="411123" cy="520535"/>
              <a:chOff x="7188425" y="3710194"/>
              <a:chExt cx="411123" cy="520535"/>
            </a:xfrm>
          </p:grpSpPr>
          <p:cxnSp>
            <p:nvCxnSpPr>
              <p:cNvPr id="3512" name="Google Shape;3512;p75"/>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513" name="Google Shape;3513;p75"/>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4" name="Google Shape;3514;p75"/>
            <p:cNvGrpSpPr/>
            <p:nvPr/>
          </p:nvGrpSpPr>
          <p:grpSpPr>
            <a:xfrm>
              <a:off x="7603341" y="3874492"/>
              <a:ext cx="411474" cy="513083"/>
              <a:chOff x="7603341" y="3874492"/>
              <a:chExt cx="411474" cy="513083"/>
            </a:xfrm>
          </p:grpSpPr>
          <p:cxnSp>
            <p:nvCxnSpPr>
              <p:cNvPr id="3515" name="Google Shape;3515;p75"/>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516" name="Google Shape;3516;p75"/>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7" name="Google Shape;3517;p75"/>
            <p:cNvGrpSpPr/>
            <p:nvPr/>
          </p:nvGrpSpPr>
          <p:grpSpPr>
            <a:xfrm>
              <a:off x="8013776" y="3722847"/>
              <a:ext cx="411129" cy="507881"/>
              <a:chOff x="8013776" y="3722847"/>
              <a:chExt cx="411129" cy="507881"/>
            </a:xfrm>
          </p:grpSpPr>
          <p:cxnSp>
            <p:nvCxnSpPr>
              <p:cNvPr id="3518" name="Google Shape;3518;p75"/>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519" name="Google Shape;3519;p75"/>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0" name="Google Shape;3520;p75"/>
          <p:cNvGrpSpPr/>
          <p:nvPr/>
        </p:nvGrpSpPr>
        <p:grpSpPr>
          <a:xfrm>
            <a:off x="5258295" y="2703853"/>
            <a:ext cx="1421889" cy="1020603"/>
            <a:chOff x="5190863" y="2824811"/>
            <a:chExt cx="1544860" cy="1108869"/>
          </a:xfrm>
        </p:grpSpPr>
        <p:grpSp>
          <p:nvGrpSpPr>
            <p:cNvPr id="3521" name="Google Shape;3521;p75"/>
            <p:cNvGrpSpPr/>
            <p:nvPr/>
          </p:nvGrpSpPr>
          <p:grpSpPr>
            <a:xfrm>
              <a:off x="5938695" y="3176919"/>
              <a:ext cx="685761" cy="404739"/>
              <a:chOff x="5938695" y="3176919"/>
              <a:chExt cx="685761" cy="404739"/>
            </a:xfrm>
          </p:grpSpPr>
          <p:grpSp>
            <p:nvGrpSpPr>
              <p:cNvPr id="3522" name="Google Shape;3522;p75"/>
              <p:cNvGrpSpPr/>
              <p:nvPr/>
            </p:nvGrpSpPr>
            <p:grpSpPr>
              <a:xfrm>
                <a:off x="5938695" y="3176919"/>
                <a:ext cx="685761" cy="404739"/>
                <a:chOff x="5938695" y="3176919"/>
                <a:chExt cx="685761" cy="404739"/>
              </a:xfrm>
            </p:grpSpPr>
            <p:sp>
              <p:nvSpPr>
                <p:cNvPr id="3523" name="Google Shape;3523;p75"/>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5"/>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5" name="Google Shape;3525;p75"/>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6" name="Google Shape;3526;p75"/>
            <p:cNvGrpSpPr/>
            <p:nvPr/>
          </p:nvGrpSpPr>
          <p:grpSpPr>
            <a:xfrm>
              <a:off x="5305233" y="3176835"/>
              <a:ext cx="685971" cy="404655"/>
              <a:chOff x="5305233" y="3176835"/>
              <a:chExt cx="685971" cy="404655"/>
            </a:xfrm>
          </p:grpSpPr>
          <p:grpSp>
            <p:nvGrpSpPr>
              <p:cNvPr id="3527" name="Google Shape;3527;p75"/>
              <p:cNvGrpSpPr/>
              <p:nvPr/>
            </p:nvGrpSpPr>
            <p:grpSpPr>
              <a:xfrm>
                <a:off x="5305233" y="3176835"/>
                <a:ext cx="685971" cy="404655"/>
                <a:chOff x="5305233" y="3176835"/>
                <a:chExt cx="685971" cy="404655"/>
              </a:xfrm>
            </p:grpSpPr>
            <p:sp>
              <p:nvSpPr>
                <p:cNvPr id="3528" name="Google Shape;3528;p75"/>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5"/>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0" name="Google Shape;3530;p75"/>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1" name="Google Shape;3531;p75"/>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2" name="Google Shape;3532;p75"/>
            <p:cNvGrpSpPr/>
            <p:nvPr/>
          </p:nvGrpSpPr>
          <p:grpSpPr>
            <a:xfrm>
              <a:off x="5657361" y="2824811"/>
              <a:ext cx="1078361" cy="404655"/>
              <a:chOff x="5657361" y="2824811"/>
              <a:chExt cx="1078361" cy="404655"/>
            </a:xfrm>
          </p:grpSpPr>
          <p:grpSp>
            <p:nvGrpSpPr>
              <p:cNvPr id="3533" name="Google Shape;3533;p75"/>
              <p:cNvGrpSpPr/>
              <p:nvPr/>
            </p:nvGrpSpPr>
            <p:grpSpPr>
              <a:xfrm>
                <a:off x="5657361" y="2824811"/>
                <a:ext cx="1078361" cy="404655"/>
                <a:chOff x="5657361" y="2824811"/>
                <a:chExt cx="1078361" cy="404655"/>
              </a:xfrm>
            </p:grpSpPr>
            <p:grpSp>
              <p:nvGrpSpPr>
                <p:cNvPr id="3534" name="Google Shape;3534;p75"/>
                <p:cNvGrpSpPr/>
                <p:nvPr/>
              </p:nvGrpSpPr>
              <p:grpSpPr>
                <a:xfrm>
                  <a:off x="5938485" y="2824811"/>
                  <a:ext cx="797237" cy="404655"/>
                  <a:chOff x="5938485" y="2824811"/>
                  <a:chExt cx="797237" cy="404655"/>
                </a:xfrm>
              </p:grpSpPr>
              <p:sp>
                <p:nvSpPr>
                  <p:cNvPr id="3535" name="Google Shape;3535;p75"/>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5"/>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7" name="Google Shape;3537;p75"/>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8" name="Google Shape;3538;p75"/>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75"/>
            <p:cNvGrpSpPr/>
            <p:nvPr/>
          </p:nvGrpSpPr>
          <p:grpSpPr>
            <a:xfrm>
              <a:off x="5190863" y="3528942"/>
              <a:ext cx="1078026" cy="404739"/>
              <a:chOff x="5190863" y="3528942"/>
              <a:chExt cx="1078026" cy="404739"/>
            </a:xfrm>
          </p:grpSpPr>
          <p:sp>
            <p:nvSpPr>
              <p:cNvPr id="3540" name="Google Shape;3540;p75"/>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1" name="Google Shape;3541;p75"/>
              <p:cNvGrpSpPr/>
              <p:nvPr/>
            </p:nvGrpSpPr>
            <p:grpSpPr>
              <a:xfrm>
                <a:off x="5190863" y="3528942"/>
                <a:ext cx="1078026" cy="404739"/>
                <a:chOff x="5190863" y="3528942"/>
                <a:chExt cx="1078026" cy="404739"/>
              </a:xfrm>
            </p:grpSpPr>
            <p:sp>
              <p:nvSpPr>
                <p:cNvPr id="3542" name="Google Shape;3542;p75"/>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5"/>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44" name="Google Shape;3544;p75"/>
          <p:cNvGrpSpPr/>
          <p:nvPr/>
        </p:nvGrpSpPr>
        <p:grpSpPr>
          <a:xfrm>
            <a:off x="724302" y="1268321"/>
            <a:ext cx="1086719" cy="879487"/>
            <a:chOff x="803162" y="1474292"/>
            <a:chExt cx="1086719" cy="879487"/>
          </a:xfrm>
        </p:grpSpPr>
        <p:grpSp>
          <p:nvGrpSpPr>
            <p:cNvPr id="3545" name="Google Shape;3545;p75"/>
            <p:cNvGrpSpPr/>
            <p:nvPr/>
          </p:nvGrpSpPr>
          <p:grpSpPr>
            <a:xfrm>
              <a:off x="803162" y="1625948"/>
              <a:ext cx="445856" cy="576579"/>
              <a:chOff x="803162" y="1625948"/>
              <a:chExt cx="445856" cy="576579"/>
            </a:xfrm>
          </p:grpSpPr>
          <p:sp>
            <p:nvSpPr>
              <p:cNvPr id="3546" name="Google Shape;3546;p75"/>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7" name="Google Shape;3547;p75"/>
              <p:cNvGrpSpPr/>
              <p:nvPr/>
            </p:nvGrpSpPr>
            <p:grpSpPr>
              <a:xfrm>
                <a:off x="1056023" y="1625948"/>
                <a:ext cx="192995" cy="576579"/>
                <a:chOff x="1056023" y="1625948"/>
                <a:chExt cx="192995" cy="576579"/>
              </a:xfrm>
            </p:grpSpPr>
            <p:sp>
              <p:nvSpPr>
                <p:cNvPr id="3548" name="Google Shape;3548;p75"/>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5"/>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5"/>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5"/>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5"/>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53" name="Google Shape;3553;p75"/>
            <p:cNvGrpSpPr/>
            <p:nvPr/>
          </p:nvGrpSpPr>
          <p:grpSpPr>
            <a:xfrm>
              <a:off x="1371406" y="1474292"/>
              <a:ext cx="518475" cy="879487"/>
              <a:chOff x="1398231" y="1474292"/>
              <a:chExt cx="518475" cy="879487"/>
            </a:xfrm>
          </p:grpSpPr>
          <p:grpSp>
            <p:nvGrpSpPr>
              <p:cNvPr id="3554" name="Google Shape;3554;p75"/>
              <p:cNvGrpSpPr/>
              <p:nvPr/>
            </p:nvGrpSpPr>
            <p:grpSpPr>
              <a:xfrm>
                <a:off x="1398231" y="1474292"/>
                <a:ext cx="518475" cy="341643"/>
                <a:chOff x="1398231" y="1474292"/>
                <a:chExt cx="518475" cy="341643"/>
              </a:xfrm>
            </p:grpSpPr>
            <p:sp>
              <p:nvSpPr>
                <p:cNvPr id="3555" name="Google Shape;3555;p75"/>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6" name="Google Shape;3556;p75"/>
                <p:cNvGrpSpPr/>
                <p:nvPr/>
              </p:nvGrpSpPr>
              <p:grpSpPr>
                <a:xfrm>
                  <a:off x="1616453" y="1474292"/>
                  <a:ext cx="300253" cy="341643"/>
                  <a:chOff x="1616453" y="1475379"/>
                  <a:chExt cx="300253" cy="341643"/>
                </a:xfrm>
              </p:grpSpPr>
              <p:sp>
                <p:nvSpPr>
                  <p:cNvPr id="3557" name="Google Shape;3557;p75"/>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5"/>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5"/>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5"/>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5"/>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5"/>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5"/>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4" name="Google Shape;3564;p75"/>
                  <p:cNvGrpSpPr/>
                  <p:nvPr/>
                </p:nvGrpSpPr>
                <p:grpSpPr>
                  <a:xfrm>
                    <a:off x="1839639" y="1475379"/>
                    <a:ext cx="77067" cy="341643"/>
                    <a:chOff x="1839639" y="1475379"/>
                    <a:chExt cx="77067" cy="341643"/>
                  </a:xfrm>
                </p:grpSpPr>
                <p:sp>
                  <p:nvSpPr>
                    <p:cNvPr id="3565" name="Google Shape;3565;p75"/>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5"/>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67" name="Google Shape;3567;p75"/>
              <p:cNvGrpSpPr/>
              <p:nvPr/>
            </p:nvGrpSpPr>
            <p:grpSpPr>
              <a:xfrm>
                <a:off x="1398451" y="2012951"/>
                <a:ext cx="518255" cy="340828"/>
                <a:chOff x="1398451" y="2012951"/>
                <a:chExt cx="518255" cy="340828"/>
              </a:xfrm>
            </p:grpSpPr>
            <p:sp>
              <p:nvSpPr>
                <p:cNvPr id="3568" name="Google Shape;3568;p75"/>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9" name="Google Shape;3569;p75"/>
                <p:cNvGrpSpPr/>
                <p:nvPr/>
              </p:nvGrpSpPr>
              <p:grpSpPr>
                <a:xfrm>
                  <a:off x="1616453" y="2012951"/>
                  <a:ext cx="300253" cy="340828"/>
                  <a:chOff x="1616453" y="2013538"/>
                  <a:chExt cx="300253" cy="340828"/>
                </a:xfrm>
              </p:grpSpPr>
              <p:sp>
                <p:nvSpPr>
                  <p:cNvPr id="3570" name="Google Shape;3570;p75"/>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5"/>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5"/>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5"/>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5"/>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5"/>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5"/>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7" name="Google Shape;3577;p75"/>
                  <p:cNvGrpSpPr/>
                  <p:nvPr/>
                </p:nvGrpSpPr>
                <p:grpSpPr>
                  <a:xfrm>
                    <a:off x="1839639" y="2013538"/>
                    <a:ext cx="77067" cy="340828"/>
                    <a:chOff x="1839639" y="2013538"/>
                    <a:chExt cx="77067" cy="340828"/>
                  </a:xfrm>
                </p:grpSpPr>
                <p:sp>
                  <p:nvSpPr>
                    <p:cNvPr id="3578" name="Google Shape;3578;p75"/>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5"/>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580" name="Google Shape;3580;p75"/>
          <p:cNvGrpSpPr/>
          <p:nvPr/>
        </p:nvGrpSpPr>
        <p:grpSpPr>
          <a:xfrm>
            <a:off x="721126" y="3399508"/>
            <a:ext cx="1368681" cy="682918"/>
            <a:chOff x="724986" y="3605478"/>
            <a:chExt cx="1368681" cy="682918"/>
          </a:xfrm>
        </p:grpSpPr>
        <p:grpSp>
          <p:nvGrpSpPr>
            <p:cNvPr id="3581" name="Google Shape;3581;p75"/>
            <p:cNvGrpSpPr/>
            <p:nvPr/>
          </p:nvGrpSpPr>
          <p:grpSpPr>
            <a:xfrm>
              <a:off x="1289102" y="3823629"/>
              <a:ext cx="240442" cy="250435"/>
              <a:chOff x="-165066" y="3843615"/>
              <a:chExt cx="221259" cy="230455"/>
            </a:xfrm>
          </p:grpSpPr>
          <p:sp>
            <p:nvSpPr>
              <p:cNvPr id="3582" name="Google Shape;3582;p75"/>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5"/>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5"/>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5"/>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5"/>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5"/>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5"/>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5"/>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5"/>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5"/>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5"/>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5"/>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5"/>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5"/>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5"/>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5"/>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5"/>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5"/>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5"/>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5"/>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2" name="Google Shape;3602;p75"/>
            <p:cNvGrpSpPr/>
            <p:nvPr/>
          </p:nvGrpSpPr>
          <p:grpSpPr>
            <a:xfrm>
              <a:off x="724986" y="3605478"/>
              <a:ext cx="1368681" cy="682918"/>
              <a:chOff x="724986" y="3605478"/>
              <a:chExt cx="1368681" cy="682918"/>
            </a:xfrm>
          </p:grpSpPr>
          <p:grpSp>
            <p:nvGrpSpPr>
              <p:cNvPr id="3603" name="Google Shape;3603;p75"/>
              <p:cNvGrpSpPr/>
              <p:nvPr/>
            </p:nvGrpSpPr>
            <p:grpSpPr>
              <a:xfrm>
                <a:off x="1498221" y="4047614"/>
                <a:ext cx="529172" cy="240783"/>
                <a:chOff x="1498221" y="4047614"/>
                <a:chExt cx="529172" cy="240783"/>
              </a:xfrm>
            </p:grpSpPr>
            <p:grpSp>
              <p:nvGrpSpPr>
                <p:cNvPr id="3604" name="Google Shape;3604;p75"/>
                <p:cNvGrpSpPr/>
                <p:nvPr/>
              </p:nvGrpSpPr>
              <p:grpSpPr>
                <a:xfrm>
                  <a:off x="1826655" y="4224370"/>
                  <a:ext cx="200738" cy="25631"/>
                  <a:chOff x="1826655" y="4224370"/>
                  <a:chExt cx="200738" cy="25631"/>
                </a:xfrm>
              </p:grpSpPr>
              <p:sp>
                <p:nvSpPr>
                  <p:cNvPr id="3605" name="Google Shape;3605;p75"/>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5"/>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7" name="Google Shape;3607;p75"/>
                <p:cNvGrpSpPr/>
                <p:nvPr/>
              </p:nvGrpSpPr>
              <p:grpSpPr>
                <a:xfrm>
                  <a:off x="1498221" y="4047614"/>
                  <a:ext cx="328444" cy="240783"/>
                  <a:chOff x="1498221" y="4047614"/>
                  <a:chExt cx="328444" cy="240783"/>
                </a:xfrm>
              </p:grpSpPr>
              <p:sp>
                <p:nvSpPr>
                  <p:cNvPr id="3608" name="Google Shape;3608;p75"/>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9" name="Google Shape;3609;p75"/>
                  <p:cNvGrpSpPr/>
                  <p:nvPr/>
                </p:nvGrpSpPr>
                <p:grpSpPr>
                  <a:xfrm>
                    <a:off x="1498221" y="4047614"/>
                    <a:ext cx="150566" cy="190416"/>
                    <a:chOff x="1498221" y="4047614"/>
                    <a:chExt cx="150566" cy="190416"/>
                  </a:xfrm>
                </p:grpSpPr>
                <p:sp>
                  <p:nvSpPr>
                    <p:cNvPr id="3610" name="Google Shape;3610;p75"/>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5"/>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12" name="Google Shape;3612;p75"/>
              <p:cNvGrpSpPr/>
              <p:nvPr/>
            </p:nvGrpSpPr>
            <p:grpSpPr>
              <a:xfrm>
                <a:off x="1560718" y="3800594"/>
                <a:ext cx="532948" cy="302090"/>
                <a:chOff x="1560718" y="3800594"/>
                <a:chExt cx="532948" cy="302090"/>
              </a:xfrm>
            </p:grpSpPr>
            <p:grpSp>
              <p:nvGrpSpPr>
                <p:cNvPr id="3613" name="Google Shape;3613;p75"/>
                <p:cNvGrpSpPr/>
                <p:nvPr/>
              </p:nvGrpSpPr>
              <p:grpSpPr>
                <a:xfrm>
                  <a:off x="1912179" y="3827344"/>
                  <a:ext cx="181487" cy="25631"/>
                  <a:chOff x="1912179" y="3827344"/>
                  <a:chExt cx="181487" cy="25631"/>
                </a:xfrm>
              </p:grpSpPr>
              <p:sp>
                <p:nvSpPr>
                  <p:cNvPr id="3614" name="Google Shape;3614;p75"/>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5"/>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6" name="Google Shape;3616;p75"/>
                <p:cNvGrpSpPr/>
                <p:nvPr/>
              </p:nvGrpSpPr>
              <p:grpSpPr>
                <a:xfrm>
                  <a:off x="1912179" y="4044505"/>
                  <a:ext cx="181487" cy="25622"/>
                  <a:chOff x="1912179" y="4044506"/>
                  <a:chExt cx="181487" cy="25622"/>
                </a:xfrm>
              </p:grpSpPr>
              <p:sp>
                <p:nvSpPr>
                  <p:cNvPr id="3617" name="Google Shape;3617;p75"/>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5"/>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75"/>
                <p:cNvGrpSpPr/>
                <p:nvPr/>
              </p:nvGrpSpPr>
              <p:grpSpPr>
                <a:xfrm>
                  <a:off x="1560718" y="3800594"/>
                  <a:ext cx="351472" cy="302090"/>
                  <a:chOff x="1560718" y="3800594"/>
                  <a:chExt cx="351472" cy="302090"/>
                </a:xfrm>
              </p:grpSpPr>
              <p:grpSp>
                <p:nvGrpSpPr>
                  <p:cNvPr id="3620" name="Google Shape;3620;p75"/>
                  <p:cNvGrpSpPr/>
                  <p:nvPr/>
                </p:nvGrpSpPr>
                <p:grpSpPr>
                  <a:xfrm>
                    <a:off x="1560718" y="3842857"/>
                    <a:ext cx="173586" cy="217131"/>
                    <a:chOff x="1560718" y="3842857"/>
                    <a:chExt cx="173586" cy="217131"/>
                  </a:xfrm>
                </p:grpSpPr>
                <p:sp>
                  <p:nvSpPr>
                    <p:cNvPr id="3621" name="Google Shape;3621;p75"/>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5"/>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5"/>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4" name="Google Shape;3624;p75"/>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5"/>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26" name="Google Shape;3626;p75"/>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7" name="Google Shape;3627;p75"/>
              <p:cNvGrpSpPr/>
              <p:nvPr/>
            </p:nvGrpSpPr>
            <p:grpSpPr>
              <a:xfrm>
                <a:off x="785350" y="3605478"/>
                <a:ext cx="535311" cy="249245"/>
                <a:chOff x="785350" y="3605478"/>
                <a:chExt cx="535311" cy="249245"/>
              </a:xfrm>
            </p:grpSpPr>
            <p:grpSp>
              <p:nvGrpSpPr>
                <p:cNvPr id="3628" name="Google Shape;3628;p75"/>
                <p:cNvGrpSpPr/>
                <p:nvPr/>
              </p:nvGrpSpPr>
              <p:grpSpPr>
                <a:xfrm>
                  <a:off x="785350" y="3605478"/>
                  <a:ext cx="376191" cy="102736"/>
                  <a:chOff x="785350" y="3605478"/>
                  <a:chExt cx="376191" cy="102736"/>
                </a:xfrm>
              </p:grpSpPr>
              <p:sp>
                <p:nvSpPr>
                  <p:cNvPr id="3629" name="Google Shape;3629;p75"/>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5"/>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5"/>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75"/>
                <p:cNvGrpSpPr/>
                <p:nvPr/>
              </p:nvGrpSpPr>
              <p:grpSpPr>
                <a:xfrm>
                  <a:off x="1161530" y="3655851"/>
                  <a:ext cx="159131" cy="198872"/>
                  <a:chOff x="1161530" y="3655851"/>
                  <a:chExt cx="159131" cy="198872"/>
                </a:xfrm>
              </p:grpSpPr>
              <p:sp>
                <p:nvSpPr>
                  <p:cNvPr id="3633" name="Google Shape;3633;p75"/>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5"/>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35" name="Google Shape;3635;p75"/>
              <p:cNvGrpSpPr/>
              <p:nvPr/>
            </p:nvGrpSpPr>
            <p:grpSpPr>
              <a:xfrm>
                <a:off x="785350" y="4047614"/>
                <a:ext cx="535311" cy="240783"/>
                <a:chOff x="785350" y="4047614"/>
                <a:chExt cx="535311" cy="240783"/>
              </a:xfrm>
            </p:grpSpPr>
            <p:grpSp>
              <p:nvGrpSpPr>
                <p:cNvPr id="3636" name="Google Shape;3636;p75"/>
                <p:cNvGrpSpPr/>
                <p:nvPr/>
              </p:nvGrpSpPr>
              <p:grpSpPr>
                <a:xfrm>
                  <a:off x="1161636" y="4047614"/>
                  <a:ext cx="159025" cy="190415"/>
                  <a:chOff x="1161636" y="4047614"/>
                  <a:chExt cx="159025" cy="190415"/>
                </a:xfrm>
              </p:grpSpPr>
              <p:sp>
                <p:nvSpPr>
                  <p:cNvPr id="3637" name="Google Shape;3637;p75"/>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5"/>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9" name="Google Shape;3639;p75"/>
                <p:cNvGrpSpPr/>
                <p:nvPr/>
              </p:nvGrpSpPr>
              <p:grpSpPr>
                <a:xfrm>
                  <a:off x="785350" y="4185661"/>
                  <a:ext cx="376191" cy="102736"/>
                  <a:chOff x="785350" y="4185661"/>
                  <a:chExt cx="376191" cy="102736"/>
                </a:xfrm>
              </p:grpSpPr>
              <p:sp>
                <p:nvSpPr>
                  <p:cNvPr id="3640" name="Google Shape;3640;p75"/>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5"/>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5"/>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43" name="Google Shape;3643;p75"/>
              <p:cNvGrpSpPr/>
              <p:nvPr/>
            </p:nvGrpSpPr>
            <p:grpSpPr>
              <a:xfrm>
                <a:off x="1501054" y="3605478"/>
                <a:ext cx="526340" cy="249240"/>
                <a:chOff x="1501054" y="3605478"/>
                <a:chExt cx="526340" cy="249240"/>
              </a:xfrm>
            </p:grpSpPr>
            <p:grpSp>
              <p:nvGrpSpPr>
                <p:cNvPr id="3644" name="Google Shape;3644;p75"/>
                <p:cNvGrpSpPr/>
                <p:nvPr/>
              </p:nvGrpSpPr>
              <p:grpSpPr>
                <a:xfrm>
                  <a:off x="1834208" y="3643867"/>
                  <a:ext cx="193185" cy="25622"/>
                  <a:chOff x="1834208" y="3643867"/>
                  <a:chExt cx="193185" cy="25622"/>
                </a:xfrm>
              </p:grpSpPr>
              <p:sp>
                <p:nvSpPr>
                  <p:cNvPr id="3645" name="Google Shape;3645;p75"/>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5"/>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75"/>
                <p:cNvGrpSpPr/>
                <p:nvPr/>
              </p:nvGrpSpPr>
              <p:grpSpPr>
                <a:xfrm>
                  <a:off x="1501054" y="3605478"/>
                  <a:ext cx="333165" cy="249240"/>
                  <a:chOff x="1501054" y="3605478"/>
                  <a:chExt cx="333165" cy="249240"/>
                </a:xfrm>
              </p:grpSpPr>
              <p:sp>
                <p:nvSpPr>
                  <p:cNvPr id="3648" name="Google Shape;3648;p75"/>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9" name="Google Shape;3649;p75"/>
                  <p:cNvGrpSpPr/>
                  <p:nvPr/>
                </p:nvGrpSpPr>
                <p:grpSpPr>
                  <a:xfrm>
                    <a:off x="1501054" y="3655851"/>
                    <a:ext cx="155286" cy="198867"/>
                    <a:chOff x="1501054" y="3655851"/>
                    <a:chExt cx="155286" cy="198867"/>
                  </a:xfrm>
                </p:grpSpPr>
                <p:sp>
                  <p:nvSpPr>
                    <p:cNvPr id="3650" name="Google Shape;3650;p75"/>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5"/>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52" name="Google Shape;3652;p75"/>
              <p:cNvGrpSpPr/>
              <p:nvPr/>
            </p:nvGrpSpPr>
            <p:grpSpPr>
              <a:xfrm>
                <a:off x="724986" y="3800594"/>
                <a:ext cx="532950" cy="302090"/>
                <a:chOff x="724986" y="3800594"/>
                <a:chExt cx="532950" cy="302090"/>
              </a:xfrm>
            </p:grpSpPr>
            <p:grpSp>
              <p:nvGrpSpPr>
                <p:cNvPr id="3653" name="Google Shape;3653;p75"/>
                <p:cNvGrpSpPr/>
                <p:nvPr/>
              </p:nvGrpSpPr>
              <p:grpSpPr>
                <a:xfrm>
                  <a:off x="724986" y="4044367"/>
                  <a:ext cx="181314" cy="25626"/>
                  <a:chOff x="724986" y="4044367"/>
                  <a:chExt cx="181314" cy="25626"/>
                </a:xfrm>
              </p:grpSpPr>
              <p:sp>
                <p:nvSpPr>
                  <p:cNvPr id="3654" name="Google Shape;3654;p75"/>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5"/>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75"/>
                <p:cNvGrpSpPr/>
                <p:nvPr/>
              </p:nvGrpSpPr>
              <p:grpSpPr>
                <a:xfrm>
                  <a:off x="906290" y="3800594"/>
                  <a:ext cx="351646" cy="302090"/>
                  <a:chOff x="906290" y="3800594"/>
                  <a:chExt cx="351646" cy="302090"/>
                </a:xfrm>
              </p:grpSpPr>
              <p:grpSp>
                <p:nvGrpSpPr>
                  <p:cNvPr id="3657" name="Google Shape;3657;p75"/>
                  <p:cNvGrpSpPr/>
                  <p:nvPr/>
                </p:nvGrpSpPr>
                <p:grpSpPr>
                  <a:xfrm>
                    <a:off x="1084172" y="3842857"/>
                    <a:ext cx="173764" cy="217131"/>
                    <a:chOff x="1084172" y="3842857"/>
                    <a:chExt cx="173764" cy="217131"/>
                  </a:xfrm>
                </p:grpSpPr>
                <p:grpSp>
                  <p:nvGrpSpPr>
                    <p:cNvPr id="3658" name="Google Shape;3658;p75"/>
                    <p:cNvGrpSpPr/>
                    <p:nvPr/>
                  </p:nvGrpSpPr>
                  <p:grpSpPr>
                    <a:xfrm>
                      <a:off x="1156862" y="3936509"/>
                      <a:ext cx="101073" cy="25622"/>
                      <a:chOff x="1156862" y="3936509"/>
                      <a:chExt cx="101073" cy="25622"/>
                    </a:xfrm>
                  </p:grpSpPr>
                  <p:sp>
                    <p:nvSpPr>
                      <p:cNvPr id="3659" name="Google Shape;3659;p75"/>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5"/>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1" name="Google Shape;3661;p75"/>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2" name="Google Shape;3662;p75"/>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5"/>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4" name="Google Shape;3664;p75"/>
                <p:cNvGrpSpPr/>
                <p:nvPr/>
              </p:nvGrpSpPr>
              <p:grpSpPr>
                <a:xfrm>
                  <a:off x="724986" y="3830189"/>
                  <a:ext cx="189533" cy="25626"/>
                  <a:chOff x="724986" y="3830189"/>
                  <a:chExt cx="189533" cy="25626"/>
                </a:xfrm>
              </p:grpSpPr>
              <p:sp>
                <p:nvSpPr>
                  <p:cNvPr id="3665" name="Google Shape;3665;p75"/>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5"/>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667" name="Google Shape;3667;p75"/>
          <p:cNvGrpSpPr/>
          <p:nvPr/>
        </p:nvGrpSpPr>
        <p:grpSpPr>
          <a:xfrm>
            <a:off x="2249438" y="2249669"/>
            <a:ext cx="948701" cy="935378"/>
            <a:chOff x="2253298" y="2428317"/>
            <a:chExt cx="948701" cy="935378"/>
          </a:xfrm>
        </p:grpSpPr>
        <p:sp>
          <p:nvSpPr>
            <p:cNvPr id="3668" name="Google Shape;3668;p75"/>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5"/>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5"/>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5"/>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5"/>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5"/>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5"/>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5"/>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5"/>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5"/>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5"/>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5"/>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5"/>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5"/>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5"/>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5"/>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5"/>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5"/>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5"/>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5"/>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5"/>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5"/>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5"/>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5"/>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5"/>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5"/>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5"/>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5"/>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5"/>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5"/>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5"/>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5"/>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5"/>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4" name="Shape 3704"/>
        <p:cNvGrpSpPr/>
        <p:nvPr/>
      </p:nvGrpSpPr>
      <p:grpSpPr>
        <a:xfrm>
          <a:off x="0" y="0"/>
          <a:ext cx="0" cy="0"/>
          <a:chOff x="0" y="0"/>
          <a:chExt cx="0" cy="0"/>
        </a:xfrm>
      </p:grpSpPr>
      <p:grpSp>
        <p:nvGrpSpPr>
          <p:cNvPr id="3705" name="Google Shape;3705;p76"/>
          <p:cNvGrpSpPr/>
          <p:nvPr/>
        </p:nvGrpSpPr>
        <p:grpSpPr>
          <a:xfrm>
            <a:off x="3339745" y="952988"/>
            <a:ext cx="2363393" cy="1017867"/>
            <a:chOff x="3292400" y="1219146"/>
            <a:chExt cx="2615240" cy="1110239"/>
          </a:xfrm>
        </p:grpSpPr>
        <p:sp>
          <p:nvSpPr>
            <p:cNvPr id="3706" name="Google Shape;3706;p76"/>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707" name="Google Shape;3707;p76"/>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8" name="Google Shape;3708;p76"/>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709" name="Google Shape;3709;p76"/>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710" name="Google Shape;3710;p76"/>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711" name="Google Shape;3711;p76"/>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712" name="Google Shape;3712;p76"/>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713" name="Google Shape;3713;p76"/>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714" name="Google Shape;3714;p76"/>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715" name="Google Shape;3715;p76"/>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716" name="Google Shape;3716;p76"/>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17" name="Google Shape;3717;p76"/>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718" name="Google Shape;3718;p76"/>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19" name="Google Shape;3719;p76"/>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720" name="Google Shape;3720;p76"/>
            <p:cNvGrpSpPr/>
            <p:nvPr/>
          </p:nvGrpSpPr>
          <p:grpSpPr>
            <a:xfrm>
              <a:off x="3748438" y="1378608"/>
              <a:ext cx="2159202" cy="903971"/>
              <a:chOff x="1683525" y="2179850"/>
              <a:chExt cx="4519050" cy="2134525"/>
            </a:xfrm>
          </p:grpSpPr>
          <p:sp>
            <p:nvSpPr>
              <p:cNvPr id="3721" name="Google Shape;3721;p7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22" name="Google Shape;3722;p7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23" name="Google Shape;3723;p7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24" name="Google Shape;3724;p7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25" name="Google Shape;3725;p7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26" name="Google Shape;3726;p7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27" name="Google Shape;3727;p7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28" name="Google Shape;3728;p7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29" name="Google Shape;3729;p7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30" name="Google Shape;3730;p7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31" name="Google Shape;3731;p7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32" name="Google Shape;3732;p7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733" name="Google Shape;3733;p76"/>
          <p:cNvGraphicFramePr/>
          <p:nvPr/>
        </p:nvGraphicFramePr>
        <p:xfrm>
          <a:off x="5935838" y="2130461"/>
          <a:ext cx="3000000" cy="3000000"/>
        </p:xfrm>
        <a:graphic>
          <a:graphicData uri="http://schemas.openxmlformats.org/drawingml/2006/table">
            <a:tbl>
              <a:tblPr>
                <a:noFill/>
                <a:tableStyleId>{8AE1D010-D637-4BC8-B091-FB36BC963C1B}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734" name="Google Shape;3734;p76"/>
          <p:cNvGrpSpPr/>
          <p:nvPr/>
        </p:nvGrpSpPr>
        <p:grpSpPr>
          <a:xfrm>
            <a:off x="5935948" y="3189058"/>
            <a:ext cx="2496964" cy="1001454"/>
            <a:chOff x="1919611" y="789980"/>
            <a:chExt cx="1474179" cy="606868"/>
          </a:xfrm>
        </p:grpSpPr>
        <p:cxnSp>
          <p:nvCxnSpPr>
            <p:cNvPr id="3735" name="Google Shape;3735;p7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36" name="Google Shape;3736;p7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37" name="Google Shape;3737;p7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738" name="Google Shape;3738;p7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739" name="Google Shape;3739;p7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740" name="Google Shape;3740;p7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741" name="Google Shape;3741;p7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742" name="Google Shape;3742;p7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6"/>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749" name="Google Shape;3749;p76"/>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50" name="Google Shape;3750;p76"/>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51" name="Google Shape;3751;p7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76"/>
          <p:cNvGrpSpPr/>
          <p:nvPr/>
        </p:nvGrpSpPr>
        <p:grpSpPr>
          <a:xfrm>
            <a:off x="712562" y="998017"/>
            <a:ext cx="2394370" cy="976502"/>
            <a:chOff x="749309" y="1112739"/>
            <a:chExt cx="2371603" cy="976502"/>
          </a:xfrm>
        </p:grpSpPr>
        <p:sp>
          <p:nvSpPr>
            <p:cNvPr id="3753" name="Google Shape;3753;p76"/>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6"/>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6"/>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6"/>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6"/>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6"/>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6"/>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6"/>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6"/>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6"/>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6"/>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6"/>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6"/>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6"/>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6"/>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6"/>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6"/>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6"/>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6"/>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6"/>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6"/>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6"/>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6"/>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6"/>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6"/>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6"/>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6"/>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6"/>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785" name="Google Shape;3785;p76"/>
          <p:cNvGraphicFramePr/>
          <p:nvPr/>
        </p:nvGraphicFramePr>
        <p:xfrm>
          <a:off x="5935863" y="996311"/>
          <a:ext cx="3000000" cy="3000000"/>
        </p:xfrm>
        <a:graphic>
          <a:graphicData uri="http://schemas.openxmlformats.org/drawingml/2006/table">
            <a:tbl>
              <a:tblPr>
                <a:noFill/>
                <a:tableStyleId>{8AE1D010-D637-4BC8-B091-FB36BC963C1B}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786" name="Google Shape;3786;p76"/>
          <p:cNvGraphicFramePr/>
          <p:nvPr/>
        </p:nvGraphicFramePr>
        <p:xfrm>
          <a:off x="3342575" y="2130461"/>
          <a:ext cx="3000000" cy="3000000"/>
        </p:xfrm>
        <a:graphic>
          <a:graphicData uri="http://schemas.openxmlformats.org/drawingml/2006/table">
            <a:tbl>
              <a:tblPr>
                <a:noFill/>
                <a:tableStyleId>{8AE1D010-D637-4BC8-B091-FB36BC963C1B}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787" name="Google Shape;3787;p76"/>
          <p:cNvGrpSpPr/>
          <p:nvPr/>
        </p:nvGrpSpPr>
        <p:grpSpPr>
          <a:xfrm>
            <a:off x="4086505" y="2517104"/>
            <a:ext cx="1517436" cy="74460"/>
            <a:chOff x="3980086" y="2804397"/>
            <a:chExt cx="1227600" cy="66900"/>
          </a:xfrm>
        </p:grpSpPr>
        <p:sp>
          <p:nvSpPr>
            <p:cNvPr id="3788" name="Google Shape;3788;p7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0" name="Google Shape;3790;p76"/>
          <p:cNvGrpSpPr/>
          <p:nvPr/>
        </p:nvGrpSpPr>
        <p:grpSpPr>
          <a:xfrm>
            <a:off x="4711569" y="2809692"/>
            <a:ext cx="892956" cy="74460"/>
            <a:chOff x="3980086" y="2804397"/>
            <a:chExt cx="1227600" cy="66900"/>
          </a:xfrm>
        </p:grpSpPr>
        <p:sp>
          <p:nvSpPr>
            <p:cNvPr id="3791" name="Google Shape;3791;p7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3" name="Google Shape;3793;p76"/>
          <p:cNvGrpSpPr/>
          <p:nvPr/>
        </p:nvGrpSpPr>
        <p:grpSpPr>
          <a:xfrm>
            <a:off x="3344661" y="3168575"/>
            <a:ext cx="2363244" cy="1005943"/>
            <a:chOff x="3358415" y="3361302"/>
            <a:chExt cx="2363244" cy="1024695"/>
          </a:xfrm>
        </p:grpSpPr>
        <p:grpSp>
          <p:nvGrpSpPr>
            <p:cNvPr id="3794" name="Google Shape;3794;p76"/>
            <p:cNvGrpSpPr/>
            <p:nvPr/>
          </p:nvGrpSpPr>
          <p:grpSpPr>
            <a:xfrm>
              <a:off x="3358415" y="3361302"/>
              <a:ext cx="441300" cy="1024695"/>
              <a:chOff x="3358415" y="3361302"/>
              <a:chExt cx="441300" cy="1024695"/>
            </a:xfrm>
          </p:grpSpPr>
          <p:sp>
            <p:nvSpPr>
              <p:cNvPr id="3795" name="Google Shape;3795;p76"/>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6"/>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6"/>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6"/>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6"/>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6"/>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1" name="Google Shape;3801;p76"/>
            <p:cNvGrpSpPr/>
            <p:nvPr/>
          </p:nvGrpSpPr>
          <p:grpSpPr>
            <a:xfrm>
              <a:off x="3838901" y="3361302"/>
              <a:ext cx="441300" cy="1024695"/>
              <a:chOff x="3838901" y="3361302"/>
              <a:chExt cx="441300" cy="1024695"/>
            </a:xfrm>
          </p:grpSpPr>
          <p:sp>
            <p:nvSpPr>
              <p:cNvPr id="3802" name="Google Shape;3802;p76"/>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6"/>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6"/>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6"/>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6"/>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6"/>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8" name="Google Shape;3808;p76"/>
            <p:cNvGrpSpPr/>
            <p:nvPr/>
          </p:nvGrpSpPr>
          <p:grpSpPr>
            <a:xfrm>
              <a:off x="4319387" y="3361302"/>
              <a:ext cx="441300" cy="1024695"/>
              <a:chOff x="4319387" y="3361302"/>
              <a:chExt cx="441300" cy="1024695"/>
            </a:xfrm>
          </p:grpSpPr>
          <p:sp>
            <p:nvSpPr>
              <p:cNvPr id="3809" name="Google Shape;3809;p76"/>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6"/>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6"/>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6"/>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6"/>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6"/>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76"/>
            <p:cNvGrpSpPr/>
            <p:nvPr/>
          </p:nvGrpSpPr>
          <p:grpSpPr>
            <a:xfrm>
              <a:off x="4799873" y="3361302"/>
              <a:ext cx="441300" cy="1024695"/>
              <a:chOff x="4799873" y="3361302"/>
              <a:chExt cx="441300" cy="1024695"/>
            </a:xfrm>
          </p:grpSpPr>
          <p:sp>
            <p:nvSpPr>
              <p:cNvPr id="3816" name="Google Shape;3816;p76"/>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6"/>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6"/>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6"/>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6"/>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6"/>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76"/>
            <p:cNvGrpSpPr/>
            <p:nvPr/>
          </p:nvGrpSpPr>
          <p:grpSpPr>
            <a:xfrm>
              <a:off x="5280360" y="3361302"/>
              <a:ext cx="441300" cy="1024695"/>
              <a:chOff x="5280360" y="3361302"/>
              <a:chExt cx="441300" cy="1024695"/>
            </a:xfrm>
          </p:grpSpPr>
          <p:sp>
            <p:nvSpPr>
              <p:cNvPr id="3823" name="Google Shape;3823;p76"/>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6"/>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6"/>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6"/>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6"/>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6"/>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829" name="Google Shape;3829;p76"/>
          <p:cNvGraphicFramePr/>
          <p:nvPr/>
        </p:nvGraphicFramePr>
        <p:xfrm>
          <a:off x="711088" y="2130461"/>
          <a:ext cx="3000000" cy="3000000"/>
        </p:xfrm>
        <a:graphic>
          <a:graphicData uri="http://schemas.openxmlformats.org/drawingml/2006/table">
            <a:tbl>
              <a:tblPr>
                <a:noFill/>
                <a:tableStyleId>{8AE1D010-D637-4BC8-B091-FB36BC963C1B}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830" name="Google Shape;3830;p76"/>
          <p:cNvGrpSpPr/>
          <p:nvPr/>
        </p:nvGrpSpPr>
        <p:grpSpPr>
          <a:xfrm>
            <a:off x="712613" y="3180186"/>
            <a:ext cx="2403614" cy="1005900"/>
            <a:chOff x="726450" y="3372825"/>
            <a:chExt cx="2403614" cy="1005900"/>
          </a:xfrm>
        </p:grpSpPr>
        <p:grpSp>
          <p:nvGrpSpPr>
            <p:cNvPr id="3831" name="Google Shape;3831;p76"/>
            <p:cNvGrpSpPr/>
            <p:nvPr/>
          </p:nvGrpSpPr>
          <p:grpSpPr>
            <a:xfrm>
              <a:off x="726450" y="3696000"/>
              <a:ext cx="2403614" cy="500898"/>
              <a:chOff x="726450" y="3696000"/>
              <a:chExt cx="2403614" cy="500898"/>
            </a:xfrm>
          </p:grpSpPr>
          <p:sp>
            <p:nvSpPr>
              <p:cNvPr id="3832" name="Google Shape;3832;p76"/>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33" name="Google Shape;3833;p76"/>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34" name="Google Shape;3834;p76"/>
            <p:cNvGrpSpPr/>
            <p:nvPr/>
          </p:nvGrpSpPr>
          <p:grpSpPr>
            <a:xfrm>
              <a:off x="1348050" y="3372825"/>
              <a:ext cx="1720425" cy="1005900"/>
              <a:chOff x="1348050" y="3372825"/>
              <a:chExt cx="1720425" cy="1005900"/>
            </a:xfrm>
          </p:grpSpPr>
          <p:sp>
            <p:nvSpPr>
              <p:cNvPr id="3835" name="Google Shape;3835;p76"/>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36" name="Google Shape;3836;p76"/>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37" name="Google Shape;3837;p76"/>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38" name="Google Shape;3838;p76"/>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39" name="Google Shape;3839;p76"/>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40" name="Google Shape;3840;p76"/>
            <p:cNvGrpSpPr/>
            <p:nvPr/>
          </p:nvGrpSpPr>
          <p:grpSpPr>
            <a:xfrm>
              <a:off x="1455707" y="3731058"/>
              <a:ext cx="1491150" cy="417657"/>
              <a:chOff x="1455707" y="3731058"/>
              <a:chExt cx="1491150" cy="417657"/>
            </a:xfrm>
          </p:grpSpPr>
          <p:grpSp>
            <p:nvGrpSpPr>
              <p:cNvPr id="3841" name="Google Shape;3841;p76"/>
              <p:cNvGrpSpPr/>
              <p:nvPr/>
            </p:nvGrpSpPr>
            <p:grpSpPr>
              <a:xfrm>
                <a:off x="1472938" y="3745828"/>
                <a:ext cx="72126" cy="53788"/>
                <a:chOff x="1472938" y="3745828"/>
                <a:chExt cx="72126" cy="53788"/>
              </a:xfrm>
            </p:grpSpPr>
            <p:sp>
              <p:nvSpPr>
                <p:cNvPr id="3842" name="Google Shape;3842;p76"/>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6"/>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76"/>
              <p:cNvGrpSpPr/>
              <p:nvPr/>
            </p:nvGrpSpPr>
            <p:grpSpPr>
              <a:xfrm>
                <a:off x="1819181" y="4089633"/>
                <a:ext cx="72126" cy="53788"/>
                <a:chOff x="1819181" y="4089633"/>
                <a:chExt cx="72126" cy="53788"/>
              </a:xfrm>
            </p:grpSpPr>
            <p:sp>
              <p:nvSpPr>
                <p:cNvPr id="3845" name="Google Shape;3845;p76"/>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6"/>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76"/>
              <p:cNvGrpSpPr/>
              <p:nvPr/>
            </p:nvGrpSpPr>
            <p:grpSpPr>
              <a:xfrm>
                <a:off x="1455707" y="4084171"/>
                <a:ext cx="64321" cy="64544"/>
                <a:chOff x="1455707" y="4084171"/>
                <a:chExt cx="64321" cy="64544"/>
              </a:xfrm>
            </p:grpSpPr>
            <p:sp>
              <p:nvSpPr>
                <p:cNvPr id="3848" name="Google Shape;3848;p76"/>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6"/>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0" name="Google Shape;3850;p76"/>
              <p:cNvGrpSpPr/>
              <p:nvPr/>
            </p:nvGrpSpPr>
            <p:grpSpPr>
              <a:xfrm>
                <a:off x="1818610" y="3731058"/>
                <a:ext cx="64321" cy="64544"/>
                <a:chOff x="1818610" y="3731058"/>
                <a:chExt cx="64321" cy="64544"/>
              </a:xfrm>
            </p:grpSpPr>
            <p:sp>
              <p:nvSpPr>
                <p:cNvPr id="3851" name="Google Shape;3851;p76"/>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6"/>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76"/>
              <p:cNvGrpSpPr/>
              <p:nvPr/>
            </p:nvGrpSpPr>
            <p:grpSpPr>
              <a:xfrm>
                <a:off x="2172491" y="4089633"/>
                <a:ext cx="72126" cy="53788"/>
                <a:chOff x="2172491" y="4089633"/>
                <a:chExt cx="72126" cy="53788"/>
              </a:xfrm>
            </p:grpSpPr>
            <p:sp>
              <p:nvSpPr>
                <p:cNvPr id="3854" name="Google Shape;3854;p76"/>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6"/>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76"/>
              <p:cNvGrpSpPr/>
              <p:nvPr/>
            </p:nvGrpSpPr>
            <p:grpSpPr>
              <a:xfrm>
                <a:off x="2171920" y="3731058"/>
                <a:ext cx="64321" cy="64544"/>
                <a:chOff x="2171920" y="3731058"/>
                <a:chExt cx="64321" cy="64544"/>
              </a:xfrm>
            </p:grpSpPr>
            <p:sp>
              <p:nvSpPr>
                <p:cNvPr id="3857" name="Google Shape;3857;p76"/>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6"/>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76"/>
              <p:cNvGrpSpPr/>
              <p:nvPr/>
            </p:nvGrpSpPr>
            <p:grpSpPr>
              <a:xfrm>
                <a:off x="2874730" y="3745828"/>
                <a:ext cx="72126" cy="53788"/>
                <a:chOff x="2874730" y="3745828"/>
                <a:chExt cx="72126" cy="53788"/>
              </a:xfrm>
            </p:grpSpPr>
            <p:sp>
              <p:nvSpPr>
                <p:cNvPr id="3860" name="Google Shape;3860;p76"/>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6"/>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76"/>
              <p:cNvGrpSpPr/>
              <p:nvPr/>
            </p:nvGrpSpPr>
            <p:grpSpPr>
              <a:xfrm>
                <a:off x="2878589" y="4081481"/>
                <a:ext cx="64321" cy="64544"/>
                <a:chOff x="2878589" y="4081481"/>
                <a:chExt cx="64321" cy="64544"/>
              </a:xfrm>
            </p:grpSpPr>
            <p:sp>
              <p:nvSpPr>
                <p:cNvPr id="3863" name="Google Shape;3863;p76"/>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6"/>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76"/>
              <p:cNvGrpSpPr/>
              <p:nvPr/>
            </p:nvGrpSpPr>
            <p:grpSpPr>
              <a:xfrm>
                <a:off x="2525796" y="4089633"/>
                <a:ext cx="72126" cy="53788"/>
                <a:chOff x="2525796" y="4089633"/>
                <a:chExt cx="72126" cy="53788"/>
              </a:xfrm>
            </p:grpSpPr>
            <p:sp>
              <p:nvSpPr>
                <p:cNvPr id="3866" name="Google Shape;3866;p76"/>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6"/>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8" name="Google Shape;3868;p76"/>
              <p:cNvGrpSpPr/>
              <p:nvPr/>
            </p:nvGrpSpPr>
            <p:grpSpPr>
              <a:xfrm>
                <a:off x="2525225" y="3731058"/>
                <a:ext cx="64321" cy="64544"/>
                <a:chOff x="2525225" y="3731058"/>
                <a:chExt cx="64321" cy="64544"/>
              </a:xfrm>
            </p:grpSpPr>
            <p:sp>
              <p:nvSpPr>
                <p:cNvPr id="3869" name="Google Shape;3869;p76"/>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6"/>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4" name="Shape 3874"/>
        <p:cNvGrpSpPr/>
        <p:nvPr/>
      </p:nvGrpSpPr>
      <p:grpSpPr>
        <a:xfrm>
          <a:off x="0" y="0"/>
          <a:ext cx="0" cy="0"/>
          <a:chOff x="0" y="0"/>
          <a:chExt cx="0" cy="0"/>
        </a:xfrm>
      </p:grpSpPr>
      <p:grpSp>
        <p:nvGrpSpPr>
          <p:cNvPr id="3875" name="Google Shape;3875;p77"/>
          <p:cNvGrpSpPr/>
          <p:nvPr/>
        </p:nvGrpSpPr>
        <p:grpSpPr>
          <a:xfrm>
            <a:off x="5780153" y="1859606"/>
            <a:ext cx="671400" cy="674856"/>
            <a:chOff x="5780148" y="1859605"/>
            <a:chExt cx="671400" cy="674856"/>
          </a:xfrm>
        </p:grpSpPr>
        <p:sp>
          <p:nvSpPr>
            <p:cNvPr id="3876" name="Google Shape;3876;p77"/>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7"/>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7"/>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7"/>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77"/>
          <p:cNvGrpSpPr/>
          <p:nvPr/>
        </p:nvGrpSpPr>
        <p:grpSpPr>
          <a:xfrm>
            <a:off x="716996" y="971307"/>
            <a:ext cx="845921" cy="690752"/>
            <a:chOff x="732428" y="1198513"/>
            <a:chExt cx="845921" cy="690752"/>
          </a:xfrm>
        </p:grpSpPr>
        <p:grpSp>
          <p:nvGrpSpPr>
            <p:cNvPr id="3881" name="Google Shape;3881;p77"/>
            <p:cNvGrpSpPr/>
            <p:nvPr/>
          </p:nvGrpSpPr>
          <p:grpSpPr>
            <a:xfrm>
              <a:off x="823030" y="1198513"/>
              <a:ext cx="755319" cy="690752"/>
              <a:chOff x="823030" y="1198513"/>
              <a:chExt cx="755319" cy="690752"/>
            </a:xfrm>
          </p:grpSpPr>
          <p:sp>
            <p:nvSpPr>
              <p:cNvPr id="3882" name="Google Shape;3882;p77"/>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7"/>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77"/>
            <p:cNvGrpSpPr/>
            <p:nvPr/>
          </p:nvGrpSpPr>
          <p:grpSpPr>
            <a:xfrm>
              <a:off x="732428" y="1239937"/>
              <a:ext cx="739912" cy="607886"/>
              <a:chOff x="732428" y="1239937"/>
              <a:chExt cx="739912" cy="607886"/>
            </a:xfrm>
          </p:grpSpPr>
          <p:sp>
            <p:nvSpPr>
              <p:cNvPr id="3885" name="Google Shape;3885;p77"/>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7"/>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77"/>
            <p:cNvGrpSpPr/>
            <p:nvPr/>
          </p:nvGrpSpPr>
          <p:grpSpPr>
            <a:xfrm>
              <a:off x="732428" y="1277018"/>
              <a:ext cx="702832" cy="533758"/>
              <a:chOff x="732428" y="1277018"/>
              <a:chExt cx="702832" cy="533758"/>
            </a:xfrm>
          </p:grpSpPr>
          <p:sp>
            <p:nvSpPr>
              <p:cNvPr id="3888" name="Google Shape;3888;p77"/>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7"/>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77"/>
            <p:cNvGrpSpPr/>
            <p:nvPr/>
          </p:nvGrpSpPr>
          <p:grpSpPr>
            <a:xfrm>
              <a:off x="931170" y="1306653"/>
              <a:ext cx="647179" cy="474455"/>
              <a:chOff x="931170" y="1306653"/>
              <a:chExt cx="647179" cy="474455"/>
            </a:xfrm>
          </p:grpSpPr>
          <p:sp>
            <p:nvSpPr>
              <p:cNvPr id="3891" name="Google Shape;3891;p77"/>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7"/>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3" name="Google Shape;3893;p77"/>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4" name="Google Shape;3894;p77"/>
          <p:cNvGrpSpPr/>
          <p:nvPr/>
        </p:nvGrpSpPr>
        <p:grpSpPr>
          <a:xfrm>
            <a:off x="3948605" y="971313"/>
            <a:ext cx="634656" cy="699982"/>
            <a:chOff x="5985650" y="2860025"/>
            <a:chExt cx="1396075" cy="1539775"/>
          </a:xfrm>
        </p:grpSpPr>
        <p:sp>
          <p:nvSpPr>
            <p:cNvPr id="3895" name="Google Shape;3895;p77"/>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7"/>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7"/>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7"/>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7"/>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7"/>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7"/>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7"/>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7"/>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7"/>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7"/>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7"/>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7"/>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7"/>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7"/>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7"/>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7"/>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7"/>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7"/>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7"/>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7"/>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7"/>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7"/>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7"/>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7"/>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7"/>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7"/>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7"/>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7"/>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7"/>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7"/>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7"/>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7" name="Google Shape;3927;p77"/>
          <p:cNvGrpSpPr/>
          <p:nvPr/>
        </p:nvGrpSpPr>
        <p:grpSpPr>
          <a:xfrm>
            <a:off x="4704254" y="971307"/>
            <a:ext cx="725845" cy="699975"/>
            <a:chOff x="4249973" y="1201875"/>
            <a:chExt cx="1958568" cy="1888762"/>
          </a:xfrm>
        </p:grpSpPr>
        <p:sp>
          <p:nvSpPr>
            <p:cNvPr id="3928" name="Google Shape;3928;p77"/>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9" name="Google Shape;3929;p77"/>
            <p:cNvGrpSpPr/>
            <p:nvPr/>
          </p:nvGrpSpPr>
          <p:grpSpPr>
            <a:xfrm>
              <a:off x="5853086" y="1789142"/>
              <a:ext cx="355454" cy="1048099"/>
              <a:chOff x="5576108" y="2016725"/>
              <a:chExt cx="565200" cy="1666560"/>
            </a:xfrm>
          </p:grpSpPr>
          <p:sp>
            <p:nvSpPr>
              <p:cNvPr id="3930" name="Google Shape;3930;p77"/>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31" name="Google Shape;3931;p7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77"/>
            <p:cNvGrpSpPr/>
            <p:nvPr/>
          </p:nvGrpSpPr>
          <p:grpSpPr>
            <a:xfrm>
              <a:off x="4869455" y="2691676"/>
              <a:ext cx="1013897" cy="398961"/>
              <a:chOff x="4012057" y="3451825"/>
              <a:chExt cx="1612175" cy="634379"/>
            </a:xfrm>
          </p:grpSpPr>
          <p:sp>
            <p:nvSpPr>
              <p:cNvPr id="3933" name="Google Shape;3933;p77"/>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34" name="Google Shape;3934;p7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5" name="Google Shape;3935;p77"/>
            <p:cNvGrpSpPr/>
            <p:nvPr/>
          </p:nvGrpSpPr>
          <p:grpSpPr>
            <a:xfrm>
              <a:off x="4276937" y="2155961"/>
              <a:ext cx="651965" cy="891358"/>
              <a:chOff x="3069908" y="2599997"/>
              <a:chExt cx="1036675" cy="1417328"/>
            </a:xfrm>
          </p:grpSpPr>
          <p:sp>
            <p:nvSpPr>
              <p:cNvPr id="3936" name="Google Shape;3936;p77"/>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37" name="Google Shape;3937;p7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77"/>
            <p:cNvGrpSpPr/>
            <p:nvPr/>
          </p:nvGrpSpPr>
          <p:grpSpPr>
            <a:xfrm>
              <a:off x="5054918" y="1201875"/>
              <a:ext cx="999548" cy="602711"/>
              <a:chOff x="4306958" y="1082925"/>
              <a:chExt cx="1589359" cy="958358"/>
            </a:xfrm>
          </p:grpSpPr>
          <p:sp>
            <p:nvSpPr>
              <p:cNvPr id="3939" name="Google Shape;3939;p77"/>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40" name="Google Shape;3940;p7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1" name="Google Shape;3941;p77"/>
            <p:cNvGrpSpPr/>
            <p:nvPr/>
          </p:nvGrpSpPr>
          <p:grpSpPr>
            <a:xfrm>
              <a:off x="4249973" y="1303451"/>
              <a:ext cx="799317" cy="841334"/>
              <a:chOff x="3027033" y="1244439"/>
              <a:chExt cx="1270977" cy="1337786"/>
            </a:xfrm>
          </p:grpSpPr>
          <p:sp>
            <p:nvSpPr>
              <p:cNvPr id="3942" name="Google Shape;3942;p77"/>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43" name="Google Shape;3943;p7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4" name="Google Shape;3944;p77"/>
          <p:cNvGrpSpPr/>
          <p:nvPr/>
        </p:nvGrpSpPr>
        <p:grpSpPr>
          <a:xfrm>
            <a:off x="4057119" y="1858087"/>
            <a:ext cx="750769" cy="683784"/>
            <a:chOff x="4204684" y="2104422"/>
            <a:chExt cx="699822" cy="637382"/>
          </a:xfrm>
        </p:grpSpPr>
        <p:grpSp>
          <p:nvGrpSpPr>
            <p:cNvPr id="3945" name="Google Shape;3945;p77"/>
            <p:cNvGrpSpPr/>
            <p:nvPr/>
          </p:nvGrpSpPr>
          <p:grpSpPr>
            <a:xfrm>
              <a:off x="4204684" y="2430067"/>
              <a:ext cx="342957" cy="311738"/>
              <a:chOff x="4204684" y="2430067"/>
              <a:chExt cx="342957" cy="311738"/>
            </a:xfrm>
          </p:grpSpPr>
          <p:sp>
            <p:nvSpPr>
              <p:cNvPr id="3946" name="Google Shape;3946;p77"/>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7"/>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8" name="Google Shape;3948;p77"/>
            <p:cNvGrpSpPr/>
            <p:nvPr/>
          </p:nvGrpSpPr>
          <p:grpSpPr>
            <a:xfrm>
              <a:off x="4561586" y="2430067"/>
              <a:ext cx="342920" cy="311738"/>
              <a:chOff x="4561586" y="2430067"/>
              <a:chExt cx="342920" cy="311738"/>
            </a:xfrm>
          </p:grpSpPr>
          <p:sp>
            <p:nvSpPr>
              <p:cNvPr id="3949" name="Google Shape;3949;p77"/>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7"/>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1" name="Google Shape;3951;p77"/>
            <p:cNvGrpSpPr/>
            <p:nvPr/>
          </p:nvGrpSpPr>
          <p:grpSpPr>
            <a:xfrm>
              <a:off x="4561586" y="2104422"/>
              <a:ext cx="342920" cy="311738"/>
              <a:chOff x="4561586" y="2104422"/>
              <a:chExt cx="342920" cy="311738"/>
            </a:xfrm>
          </p:grpSpPr>
          <p:sp>
            <p:nvSpPr>
              <p:cNvPr id="3952" name="Google Shape;3952;p77"/>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7"/>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4" name="Google Shape;3954;p77"/>
            <p:cNvGrpSpPr/>
            <p:nvPr/>
          </p:nvGrpSpPr>
          <p:grpSpPr>
            <a:xfrm>
              <a:off x="4204684" y="2104422"/>
              <a:ext cx="342957" cy="311664"/>
              <a:chOff x="4204684" y="2104422"/>
              <a:chExt cx="342957" cy="311664"/>
            </a:xfrm>
          </p:grpSpPr>
          <p:sp>
            <p:nvSpPr>
              <p:cNvPr id="3955" name="Google Shape;3955;p77"/>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7"/>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7" name="Google Shape;3957;p77"/>
          <p:cNvGrpSpPr/>
          <p:nvPr/>
        </p:nvGrpSpPr>
        <p:grpSpPr>
          <a:xfrm>
            <a:off x="5521552" y="971301"/>
            <a:ext cx="660591" cy="688867"/>
            <a:chOff x="5830645" y="1267368"/>
            <a:chExt cx="530340" cy="553040"/>
          </a:xfrm>
        </p:grpSpPr>
        <p:sp>
          <p:nvSpPr>
            <p:cNvPr id="3958" name="Google Shape;3958;p77"/>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9" name="Google Shape;3959;p77"/>
            <p:cNvGrpSpPr/>
            <p:nvPr/>
          </p:nvGrpSpPr>
          <p:grpSpPr>
            <a:xfrm>
              <a:off x="5830645" y="1267368"/>
              <a:ext cx="259743" cy="269909"/>
              <a:chOff x="5830645" y="1267368"/>
              <a:chExt cx="259743" cy="269909"/>
            </a:xfrm>
          </p:grpSpPr>
          <p:sp>
            <p:nvSpPr>
              <p:cNvPr id="3960" name="Google Shape;3960;p77"/>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7"/>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2" name="Google Shape;3962;p77"/>
            <p:cNvGrpSpPr/>
            <p:nvPr/>
          </p:nvGrpSpPr>
          <p:grpSpPr>
            <a:xfrm>
              <a:off x="6101293" y="1267368"/>
              <a:ext cx="259692" cy="269909"/>
              <a:chOff x="6101293" y="1267368"/>
              <a:chExt cx="259692" cy="269909"/>
            </a:xfrm>
          </p:grpSpPr>
          <p:sp>
            <p:nvSpPr>
              <p:cNvPr id="3963" name="Google Shape;3963;p77"/>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7"/>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5" name="Google Shape;3965;p77"/>
            <p:cNvGrpSpPr/>
            <p:nvPr/>
          </p:nvGrpSpPr>
          <p:grpSpPr>
            <a:xfrm>
              <a:off x="5830645" y="1550500"/>
              <a:ext cx="259692" cy="269909"/>
              <a:chOff x="5830645" y="1550500"/>
              <a:chExt cx="259692" cy="269909"/>
            </a:xfrm>
          </p:grpSpPr>
          <p:sp>
            <p:nvSpPr>
              <p:cNvPr id="3966" name="Google Shape;3966;p77"/>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7"/>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77"/>
            <p:cNvGrpSpPr/>
            <p:nvPr/>
          </p:nvGrpSpPr>
          <p:grpSpPr>
            <a:xfrm>
              <a:off x="6101293" y="1550500"/>
              <a:ext cx="259692" cy="269909"/>
              <a:chOff x="6101293" y="1550500"/>
              <a:chExt cx="259692" cy="269909"/>
            </a:xfrm>
          </p:grpSpPr>
          <p:sp>
            <p:nvSpPr>
              <p:cNvPr id="3969" name="Google Shape;3969;p77"/>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7"/>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1" name="Google Shape;3971;p77"/>
          <p:cNvGrpSpPr/>
          <p:nvPr/>
        </p:nvGrpSpPr>
        <p:grpSpPr>
          <a:xfrm>
            <a:off x="723705" y="1861761"/>
            <a:ext cx="697154" cy="679574"/>
            <a:chOff x="2679875" y="2361475"/>
            <a:chExt cx="780425" cy="760575"/>
          </a:xfrm>
        </p:grpSpPr>
        <p:sp>
          <p:nvSpPr>
            <p:cNvPr id="3972" name="Google Shape;3972;p77"/>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7"/>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7"/>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8" name="Google Shape;3978;p77"/>
          <p:cNvGrpSpPr/>
          <p:nvPr/>
        </p:nvGrpSpPr>
        <p:grpSpPr>
          <a:xfrm>
            <a:off x="3122864" y="971353"/>
            <a:ext cx="735829" cy="684547"/>
            <a:chOff x="3351965" y="1148808"/>
            <a:chExt cx="750770" cy="698375"/>
          </a:xfrm>
        </p:grpSpPr>
        <p:grpSp>
          <p:nvGrpSpPr>
            <p:cNvPr id="3979" name="Google Shape;3979;p77"/>
            <p:cNvGrpSpPr/>
            <p:nvPr/>
          </p:nvGrpSpPr>
          <p:grpSpPr>
            <a:xfrm>
              <a:off x="3586796" y="1148808"/>
              <a:ext cx="294857" cy="286830"/>
              <a:chOff x="3750225" y="1774000"/>
              <a:chExt cx="149575" cy="145525"/>
            </a:xfrm>
          </p:grpSpPr>
          <p:sp>
            <p:nvSpPr>
              <p:cNvPr id="3980" name="Google Shape;3980;p7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77"/>
            <p:cNvGrpSpPr/>
            <p:nvPr/>
          </p:nvGrpSpPr>
          <p:grpSpPr>
            <a:xfrm>
              <a:off x="3779245" y="1375768"/>
              <a:ext cx="323490" cy="286978"/>
              <a:chOff x="3847850" y="1889150"/>
              <a:chExt cx="164100" cy="145600"/>
            </a:xfrm>
          </p:grpSpPr>
          <p:sp>
            <p:nvSpPr>
              <p:cNvPr id="3983" name="Google Shape;3983;p7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77"/>
            <p:cNvGrpSpPr/>
            <p:nvPr/>
          </p:nvGrpSpPr>
          <p:grpSpPr>
            <a:xfrm>
              <a:off x="3351965" y="1330435"/>
              <a:ext cx="295449" cy="285401"/>
              <a:chOff x="3631100" y="1866150"/>
              <a:chExt cx="149875" cy="144800"/>
            </a:xfrm>
          </p:grpSpPr>
          <p:sp>
            <p:nvSpPr>
              <p:cNvPr id="3986" name="Google Shape;3986;p7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77"/>
            <p:cNvGrpSpPr/>
            <p:nvPr/>
          </p:nvGrpSpPr>
          <p:grpSpPr>
            <a:xfrm>
              <a:off x="3548208" y="1560352"/>
              <a:ext cx="294808" cy="286830"/>
              <a:chOff x="3730650" y="1982800"/>
              <a:chExt cx="149550" cy="145525"/>
            </a:xfrm>
          </p:grpSpPr>
          <p:sp>
            <p:nvSpPr>
              <p:cNvPr id="3989" name="Google Shape;3989;p7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1" name="Google Shape;3991;p77"/>
          <p:cNvGrpSpPr/>
          <p:nvPr/>
        </p:nvGrpSpPr>
        <p:grpSpPr>
          <a:xfrm>
            <a:off x="7624517" y="971307"/>
            <a:ext cx="804565" cy="677795"/>
            <a:chOff x="7636443" y="1204988"/>
            <a:chExt cx="804565" cy="677795"/>
          </a:xfrm>
        </p:grpSpPr>
        <p:grpSp>
          <p:nvGrpSpPr>
            <p:cNvPr id="3992" name="Google Shape;3992;p77"/>
            <p:cNvGrpSpPr/>
            <p:nvPr/>
          </p:nvGrpSpPr>
          <p:grpSpPr>
            <a:xfrm>
              <a:off x="7636443" y="1509705"/>
              <a:ext cx="804565" cy="373078"/>
              <a:chOff x="7636443" y="1509705"/>
              <a:chExt cx="804565" cy="373078"/>
            </a:xfrm>
          </p:grpSpPr>
          <p:sp>
            <p:nvSpPr>
              <p:cNvPr id="3993" name="Google Shape;3993;p77"/>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7"/>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77"/>
            <p:cNvGrpSpPr/>
            <p:nvPr/>
          </p:nvGrpSpPr>
          <p:grpSpPr>
            <a:xfrm>
              <a:off x="7636443" y="1408133"/>
              <a:ext cx="804565" cy="373078"/>
              <a:chOff x="7636443" y="1408133"/>
              <a:chExt cx="804565" cy="373078"/>
            </a:xfrm>
          </p:grpSpPr>
          <p:sp>
            <p:nvSpPr>
              <p:cNvPr id="3996" name="Google Shape;3996;p77"/>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7"/>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8" name="Google Shape;3998;p77"/>
            <p:cNvGrpSpPr/>
            <p:nvPr/>
          </p:nvGrpSpPr>
          <p:grpSpPr>
            <a:xfrm>
              <a:off x="7636443" y="1306560"/>
              <a:ext cx="804565" cy="373078"/>
              <a:chOff x="7636443" y="1306560"/>
              <a:chExt cx="804565" cy="373078"/>
            </a:xfrm>
          </p:grpSpPr>
          <p:sp>
            <p:nvSpPr>
              <p:cNvPr id="3999" name="Google Shape;3999;p77"/>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7"/>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1" name="Google Shape;4001;p77"/>
            <p:cNvGrpSpPr/>
            <p:nvPr/>
          </p:nvGrpSpPr>
          <p:grpSpPr>
            <a:xfrm>
              <a:off x="7636443" y="1204988"/>
              <a:ext cx="804565" cy="373078"/>
              <a:chOff x="7636443" y="1204988"/>
              <a:chExt cx="804565" cy="373078"/>
            </a:xfrm>
          </p:grpSpPr>
          <p:sp>
            <p:nvSpPr>
              <p:cNvPr id="4002" name="Google Shape;4002;p77"/>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7"/>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04" name="Google Shape;4004;p77"/>
          <p:cNvGrpSpPr/>
          <p:nvPr/>
        </p:nvGrpSpPr>
        <p:grpSpPr>
          <a:xfrm>
            <a:off x="4963363" y="1878721"/>
            <a:ext cx="661339" cy="661188"/>
            <a:chOff x="3990000" y="975400"/>
            <a:chExt cx="3934200" cy="3933300"/>
          </a:xfrm>
        </p:grpSpPr>
        <p:sp>
          <p:nvSpPr>
            <p:cNvPr id="4005" name="Google Shape;4005;p77"/>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7"/>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7"/>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7"/>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9" name="Google Shape;4009;p77"/>
          <p:cNvGrpSpPr/>
          <p:nvPr/>
        </p:nvGrpSpPr>
        <p:grpSpPr>
          <a:xfrm>
            <a:off x="6607011" y="1857359"/>
            <a:ext cx="868881" cy="684241"/>
            <a:chOff x="6598259" y="2078634"/>
            <a:chExt cx="868881" cy="684241"/>
          </a:xfrm>
        </p:grpSpPr>
        <p:sp>
          <p:nvSpPr>
            <p:cNvPr id="4010" name="Google Shape;4010;p77"/>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7"/>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7"/>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7"/>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7"/>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7"/>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6" name="Google Shape;4016;p77"/>
            <p:cNvGrpSpPr/>
            <p:nvPr/>
          </p:nvGrpSpPr>
          <p:grpSpPr>
            <a:xfrm>
              <a:off x="6808175" y="2078634"/>
              <a:ext cx="452229" cy="684241"/>
              <a:chOff x="6808175" y="2078634"/>
              <a:chExt cx="452229" cy="684241"/>
            </a:xfrm>
          </p:grpSpPr>
          <p:sp>
            <p:nvSpPr>
              <p:cNvPr id="4017" name="Google Shape;4017;p77"/>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7"/>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7"/>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7"/>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7"/>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7"/>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3" name="Google Shape;4023;p77"/>
              <p:cNvGrpSpPr/>
              <p:nvPr/>
            </p:nvGrpSpPr>
            <p:grpSpPr>
              <a:xfrm>
                <a:off x="6821586" y="2078634"/>
                <a:ext cx="426871" cy="684241"/>
                <a:chOff x="6821586" y="2078634"/>
                <a:chExt cx="426871" cy="684241"/>
              </a:xfrm>
            </p:grpSpPr>
            <p:grpSp>
              <p:nvGrpSpPr>
                <p:cNvPr id="4024" name="Google Shape;4024;p77"/>
                <p:cNvGrpSpPr/>
                <p:nvPr/>
              </p:nvGrpSpPr>
              <p:grpSpPr>
                <a:xfrm>
                  <a:off x="6821586" y="2078634"/>
                  <a:ext cx="426871" cy="684241"/>
                  <a:chOff x="6821586" y="2078634"/>
                  <a:chExt cx="426871" cy="684241"/>
                </a:xfrm>
              </p:grpSpPr>
              <p:sp>
                <p:nvSpPr>
                  <p:cNvPr id="4025" name="Google Shape;4025;p77"/>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7"/>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7"/>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7"/>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7"/>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7"/>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7"/>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7"/>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7"/>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7"/>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7"/>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7"/>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7"/>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7"/>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7"/>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7"/>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7"/>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7"/>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7"/>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4" name="Google Shape;4044;p77"/>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7"/>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7"/>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7"/>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7"/>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7"/>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50" name="Google Shape;4050;p77"/>
          <p:cNvGrpSpPr/>
          <p:nvPr/>
        </p:nvGrpSpPr>
        <p:grpSpPr>
          <a:xfrm>
            <a:off x="716994" y="3531369"/>
            <a:ext cx="1340789" cy="640830"/>
            <a:chOff x="238125" y="1151100"/>
            <a:chExt cx="7139450" cy="3412300"/>
          </a:xfrm>
        </p:grpSpPr>
        <p:sp>
          <p:nvSpPr>
            <p:cNvPr id="4051" name="Google Shape;4051;p77"/>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7"/>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7"/>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7"/>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7"/>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7"/>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7"/>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7"/>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7"/>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7"/>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7"/>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7"/>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3" name="Google Shape;4063;p77"/>
          <p:cNvGrpSpPr/>
          <p:nvPr/>
        </p:nvGrpSpPr>
        <p:grpSpPr>
          <a:xfrm>
            <a:off x="5584217" y="2734650"/>
            <a:ext cx="985357" cy="585764"/>
            <a:chOff x="5145061" y="2881789"/>
            <a:chExt cx="1107641" cy="658458"/>
          </a:xfrm>
        </p:grpSpPr>
        <p:grpSp>
          <p:nvGrpSpPr>
            <p:cNvPr id="4064" name="Google Shape;4064;p77"/>
            <p:cNvGrpSpPr/>
            <p:nvPr/>
          </p:nvGrpSpPr>
          <p:grpSpPr>
            <a:xfrm>
              <a:off x="5722989" y="3244587"/>
              <a:ext cx="529713" cy="295659"/>
              <a:chOff x="5722989" y="3244587"/>
              <a:chExt cx="529713" cy="295659"/>
            </a:xfrm>
          </p:grpSpPr>
          <p:sp>
            <p:nvSpPr>
              <p:cNvPr id="4065" name="Google Shape;4065;p77"/>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66" name="Google Shape;4066;p77"/>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67" name="Google Shape;4067;p77"/>
            <p:cNvGrpSpPr/>
            <p:nvPr/>
          </p:nvGrpSpPr>
          <p:grpSpPr>
            <a:xfrm>
              <a:off x="5145061" y="3244587"/>
              <a:ext cx="536807" cy="295659"/>
              <a:chOff x="5145061" y="3244587"/>
              <a:chExt cx="536807" cy="295659"/>
            </a:xfrm>
          </p:grpSpPr>
          <p:sp>
            <p:nvSpPr>
              <p:cNvPr id="4068" name="Google Shape;4068;p77"/>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69" name="Google Shape;4069;p77"/>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70" name="Google Shape;4070;p77"/>
            <p:cNvGrpSpPr/>
            <p:nvPr/>
          </p:nvGrpSpPr>
          <p:grpSpPr>
            <a:xfrm>
              <a:off x="5341327" y="2898245"/>
              <a:ext cx="532309" cy="614891"/>
              <a:chOff x="5341327" y="2898245"/>
              <a:chExt cx="532309" cy="614891"/>
            </a:xfrm>
          </p:grpSpPr>
          <p:sp>
            <p:nvSpPr>
              <p:cNvPr id="4071" name="Google Shape;4071;p77"/>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72" name="Google Shape;4072;p77"/>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73" name="Google Shape;4073;p77"/>
            <p:cNvGrpSpPr/>
            <p:nvPr/>
          </p:nvGrpSpPr>
          <p:grpSpPr>
            <a:xfrm>
              <a:off x="5532290" y="2881789"/>
              <a:ext cx="620516" cy="305456"/>
              <a:chOff x="5532290" y="2881789"/>
              <a:chExt cx="620516" cy="305456"/>
            </a:xfrm>
          </p:grpSpPr>
          <p:sp>
            <p:nvSpPr>
              <p:cNvPr id="4074" name="Google Shape;4074;p77"/>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75" name="Google Shape;4075;p77"/>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076" name="Google Shape;4076;p77"/>
          <p:cNvGrpSpPr/>
          <p:nvPr/>
        </p:nvGrpSpPr>
        <p:grpSpPr>
          <a:xfrm>
            <a:off x="8163140" y="3526708"/>
            <a:ext cx="269068" cy="645491"/>
            <a:chOff x="7026852" y="3311869"/>
            <a:chExt cx="434331" cy="1041954"/>
          </a:xfrm>
        </p:grpSpPr>
        <p:sp>
          <p:nvSpPr>
            <p:cNvPr id="4077" name="Google Shape;4077;p77"/>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7"/>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7"/>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77"/>
          <p:cNvGrpSpPr/>
          <p:nvPr/>
        </p:nvGrpSpPr>
        <p:grpSpPr>
          <a:xfrm>
            <a:off x="6179721" y="3565945"/>
            <a:ext cx="293882" cy="293836"/>
            <a:chOff x="4873519" y="3311869"/>
            <a:chExt cx="499374" cy="499296"/>
          </a:xfrm>
        </p:grpSpPr>
        <p:sp>
          <p:nvSpPr>
            <p:cNvPr id="4081" name="Google Shape;4081;p7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7"/>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3" name="Google Shape;4083;p77"/>
          <p:cNvGrpSpPr/>
          <p:nvPr/>
        </p:nvGrpSpPr>
        <p:grpSpPr>
          <a:xfrm>
            <a:off x="6179721" y="3878317"/>
            <a:ext cx="293882" cy="293882"/>
            <a:chOff x="4873519" y="3875839"/>
            <a:chExt cx="499374" cy="499374"/>
          </a:xfrm>
        </p:grpSpPr>
        <p:sp>
          <p:nvSpPr>
            <p:cNvPr id="4084" name="Google Shape;4084;p77"/>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7"/>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77"/>
          <p:cNvGrpSpPr/>
          <p:nvPr/>
        </p:nvGrpSpPr>
        <p:grpSpPr>
          <a:xfrm>
            <a:off x="2410248" y="1850269"/>
            <a:ext cx="698104" cy="698208"/>
            <a:chOff x="2565073" y="2075876"/>
            <a:chExt cx="672482" cy="672518"/>
          </a:xfrm>
        </p:grpSpPr>
        <p:sp>
          <p:nvSpPr>
            <p:cNvPr id="4087" name="Google Shape;4087;p77"/>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7"/>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7"/>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7"/>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7"/>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7"/>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77"/>
          <p:cNvGrpSpPr/>
          <p:nvPr/>
        </p:nvGrpSpPr>
        <p:grpSpPr>
          <a:xfrm>
            <a:off x="5633660" y="3534870"/>
            <a:ext cx="438354" cy="637329"/>
            <a:chOff x="1697726" y="3244179"/>
            <a:chExt cx="788124" cy="1146069"/>
          </a:xfrm>
        </p:grpSpPr>
        <p:sp>
          <p:nvSpPr>
            <p:cNvPr id="4094" name="Google Shape;4094;p7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6" name="Google Shape;4096;p77"/>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7" name="Google Shape;4097;p77"/>
          <p:cNvGrpSpPr/>
          <p:nvPr/>
        </p:nvGrpSpPr>
        <p:grpSpPr>
          <a:xfrm>
            <a:off x="7634874" y="1863232"/>
            <a:ext cx="799565" cy="670282"/>
            <a:chOff x="7617850" y="2063282"/>
            <a:chExt cx="799565" cy="670282"/>
          </a:xfrm>
        </p:grpSpPr>
        <p:cxnSp>
          <p:nvCxnSpPr>
            <p:cNvPr id="4098" name="Google Shape;4098;p77"/>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99" name="Google Shape;4099;p77"/>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00" name="Google Shape;4100;p77"/>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01" name="Google Shape;4101;p77"/>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02" name="Google Shape;4102;p77"/>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103" name="Google Shape;4103;p77"/>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104" name="Google Shape;4104;p77"/>
            <p:cNvGrpSpPr/>
            <p:nvPr/>
          </p:nvGrpSpPr>
          <p:grpSpPr>
            <a:xfrm>
              <a:off x="7734309" y="2063282"/>
              <a:ext cx="570957" cy="620095"/>
              <a:chOff x="7734309" y="2063282"/>
              <a:chExt cx="570957" cy="620095"/>
            </a:xfrm>
          </p:grpSpPr>
          <p:grpSp>
            <p:nvGrpSpPr>
              <p:cNvPr id="4105" name="Google Shape;4105;p77"/>
              <p:cNvGrpSpPr/>
              <p:nvPr/>
            </p:nvGrpSpPr>
            <p:grpSpPr>
              <a:xfrm>
                <a:off x="8031573" y="2063282"/>
                <a:ext cx="273693" cy="620095"/>
                <a:chOff x="8031573" y="2063282"/>
                <a:chExt cx="273693" cy="620095"/>
              </a:xfrm>
            </p:grpSpPr>
            <p:sp>
              <p:nvSpPr>
                <p:cNvPr id="4106" name="Google Shape;4106;p7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0" name="Google Shape;4110;p77"/>
              <p:cNvGrpSpPr/>
              <p:nvPr/>
            </p:nvGrpSpPr>
            <p:grpSpPr>
              <a:xfrm flipH="1">
                <a:off x="7734309" y="2063282"/>
                <a:ext cx="273693" cy="620095"/>
                <a:chOff x="8031573" y="2063282"/>
                <a:chExt cx="273693" cy="620095"/>
              </a:xfrm>
            </p:grpSpPr>
            <p:sp>
              <p:nvSpPr>
                <p:cNvPr id="4111" name="Google Shape;4111;p7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115" name="Google Shape;4115;p77"/>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7"/>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7" name="Google Shape;4117;p77"/>
          <p:cNvGrpSpPr/>
          <p:nvPr/>
        </p:nvGrpSpPr>
        <p:grpSpPr>
          <a:xfrm>
            <a:off x="7821480" y="2716716"/>
            <a:ext cx="602567" cy="601884"/>
            <a:chOff x="1186975" y="238125"/>
            <a:chExt cx="5244275" cy="5238325"/>
          </a:xfrm>
        </p:grpSpPr>
        <p:sp>
          <p:nvSpPr>
            <p:cNvPr id="4118" name="Google Shape;4118;p7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7"/>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7"/>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7"/>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77"/>
          <p:cNvGrpSpPr/>
          <p:nvPr/>
        </p:nvGrpSpPr>
        <p:grpSpPr>
          <a:xfrm>
            <a:off x="3264218" y="1856199"/>
            <a:ext cx="651848" cy="687338"/>
            <a:chOff x="3400515" y="2056248"/>
            <a:chExt cx="698134" cy="735987"/>
          </a:xfrm>
        </p:grpSpPr>
        <p:grpSp>
          <p:nvGrpSpPr>
            <p:cNvPr id="4123" name="Google Shape;4123;p77"/>
            <p:cNvGrpSpPr/>
            <p:nvPr/>
          </p:nvGrpSpPr>
          <p:grpSpPr>
            <a:xfrm>
              <a:off x="3400515" y="2283913"/>
              <a:ext cx="312919" cy="219900"/>
              <a:chOff x="3400515" y="2283913"/>
              <a:chExt cx="312919" cy="219900"/>
            </a:xfrm>
          </p:grpSpPr>
          <p:sp>
            <p:nvSpPr>
              <p:cNvPr id="4124" name="Google Shape;4124;p77"/>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25" name="Google Shape;4125;p77"/>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126" name="Google Shape;4126;p77"/>
            <p:cNvGrpSpPr/>
            <p:nvPr/>
          </p:nvGrpSpPr>
          <p:grpSpPr>
            <a:xfrm>
              <a:off x="3547823" y="2461089"/>
              <a:ext cx="219900" cy="331146"/>
              <a:chOff x="3547823" y="2461089"/>
              <a:chExt cx="219900" cy="331146"/>
            </a:xfrm>
          </p:grpSpPr>
          <p:sp>
            <p:nvSpPr>
              <p:cNvPr id="4127" name="Google Shape;4127;p77"/>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28" name="Google Shape;4128;p77"/>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129" name="Google Shape;4129;p77"/>
            <p:cNvGrpSpPr/>
            <p:nvPr/>
          </p:nvGrpSpPr>
          <p:grpSpPr>
            <a:xfrm>
              <a:off x="3734138" y="2461089"/>
              <a:ext cx="219900" cy="331146"/>
              <a:chOff x="3734138" y="2461089"/>
              <a:chExt cx="219900" cy="331146"/>
            </a:xfrm>
          </p:grpSpPr>
          <p:sp>
            <p:nvSpPr>
              <p:cNvPr id="4130" name="Google Shape;4130;p77"/>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31" name="Google Shape;4131;p77"/>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132" name="Google Shape;4132;p77"/>
            <p:cNvGrpSpPr/>
            <p:nvPr/>
          </p:nvGrpSpPr>
          <p:grpSpPr>
            <a:xfrm>
              <a:off x="3787560" y="2281742"/>
              <a:ext cx="311089" cy="219900"/>
              <a:chOff x="3787560" y="2281742"/>
              <a:chExt cx="311089" cy="219900"/>
            </a:xfrm>
          </p:grpSpPr>
          <p:sp>
            <p:nvSpPr>
              <p:cNvPr id="4133" name="Google Shape;4133;p77"/>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34" name="Google Shape;4134;p77"/>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135" name="Google Shape;4135;p77"/>
            <p:cNvGrpSpPr/>
            <p:nvPr/>
          </p:nvGrpSpPr>
          <p:grpSpPr>
            <a:xfrm>
              <a:off x="3637290" y="2056248"/>
              <a:ext cx="219900" cy="330736"/>
              <a:chOff x="3637290" y="2056248"/>
              <a:chExt cx="219900" cy="330736"/>
            </a:xfrm>
          </p:grpSpPr>
          <p:sp>
            <p:nvSpPr>
              <p:cNvPr id="4136" name="Google Shape;4136;p77"/>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137" name="Google Shape;4137;p77"/>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138" name="Google Shape;4138;p77"/>
          <p:cNvGrpSpPr/>
          <p:nvPr/>
        </p:nvGrpSpPr>
        <p:grpSpPr>
          <a:xfrm>
            <a:off x="2555923" y="2726206"/>
            <a:ext cx="1268144" cy="592394"/>
            <a:chOff x="238125" y="1188750"/>
            <a:chExt cx="7140450" cy="3335550"/>
          </a:xfrm>
        </p:grpSpPr>
        <p:sp>
          <p:nvSpPr>
            <p:cNvPr id="4139" name="Google Shape;4139;p7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77"/>
          <p:cNvGrpSpPr/>
          <p:nvPr/>
        </p:nvGrpSpPr>
        <p:grpSpPr>
          <a:xfrm>
            <a:off x="6663824" y="2728360"/>
            <a:ext cx="1053944" cy="590147"/>
            <a:chOff x="238125" y="1335475"/>
            <a:chExt cx="5418735" cy="3034175"/>
          </a:xfrm>
        </p:grpSpPr>
        <p:sp>
          <p:nvSpPr>
            <p:cNvPr id="4145" name="Google Shape;4145;p7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8" name="Google Shape;4148;p77"/>
          <p:cNvGrpSpPr/>
          <p:nvPr/>
        </p:nvGrpSpPr>
        <p:grpSpPr>
          <a:xfrm>
            <a:off x="4094633" y="3533260"/>
            <a:ext cx="1268207" cy="638939"/>
            <a:chOff x="3967651" y="3645904"/>
            <a:chExt cx="1479304" cy="745292"/>
          </a:xfrm>
        </p:grpSpPr>
        <p:grpSp>
          <p:nvGrpSpPr>
            <p:cNvPr id="4149" name="Google Shape;4149;p77"/>
            <p:cNvGrpSpPr/>
            <p:nvPr/>
          </p:nvGrpSpPr>
          <p:grpSpPr>
            <a:xfrm>
              <a:off x="3967651" y="4009026"/>
              <a:ext cx="1479304" cy="382170"/>
              <a:chOff x="3967651" y="4009026"/>
              <a:chExt cx="1479304" cy="382170"/>
            </a:xfrm>
          </p:grpSpPr>
          <p:grpSp>
            <p:nvGrpSpPr>
              <p:cNvPr id="4150" name="Google Shape;4150;p77"/>
              <p:cNvGrpSpPr/>
              <p:nvPr/>
            </p:nvGrpSpPr>
            <p:grpSpPr>
              <a:xfrm>
                <a:off x="4892216" y="4195630"/>
                <a:ext cx="554739" cy="195566"/>
                <a:chOff x="3604375" y="4892160"/>
                <a:chExt cx="1651500" cy="582215"/>
              </a:xfrm>
            </p:grpSpPr>
            <p:sp>
              <p:nvSpPr>
                <p:cNvPr id="4151" name="Google Shape;4151;p77"/>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7"/>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77"/>
              <p:cNvGrpSpPr/>
              <p:nvPr/>
            </p:nvGrpSpPr>
            <p:grpSpPr>
              <a:xfrm>
                <a:off x="3967651" y="4146303"/>
                <a:ext cx="579402" cy="244893"/>
                <a:chOff x="851875" y="4745310"/>
                <a:chExt cx="1724925" cy="729065"/>
              </a:xfrm>
            </p:grpSpPr>
            <p:sp>
              <p:nvSpPr>
                <p:cNvPr id="4154" name="Google Shape;4154;p77"/>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7"/>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77"/>
              <p:cNvGrpSpPr/>
              <p:nvPr/>
            </p:nvGrpSpPr>
            <p:grpSpPr>
              <a:xfrm>
                <a:off x="4460753" y="4009026"/>
                <a:ext cx="493110" cy="382170"/>
                <a:chOff x="2319875" y="4336625"/>
                <a:chExt cx="1468025" cy="1137750"/>
              </a:xfrm>
            </p:grpSpPr>
            <p:sp>
              <p:nvSpPr>
                <p:cNvPr id="4157" name="Google Shape;4157;p77"/>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7"/>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9" name="Google Shape;4159;p77"/>
            <p:cNvGrpSpPr/>
            <p:nvPr/>
          </p:nvGrpSpPr>
          <p:grpSpPr>
            <a:xfrm>
              <a:off x="4479443" y="3645904"/>
              <a:ext cx="455965" cy="388789"/>
              <a:chOff x="2957425" y="238100"/>
              <a:chExt cx="1910200" cy="1628775"/>
            </a:xfrm>
          </p:grpSpPr>
          <p:sp>
            <p:nvSpPr>
              <p:cNvPr id="4160" name="Google Shape;4160;p77"/>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7"/>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7"/>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7"/>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7"/>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7"/>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7"/>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7"/>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7"/>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7"/>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0" name="Google Shape;4170;p77"/>
          <p:cNvGrpSpPr/>
          <p:nvPr/>
        </p:nvGrpSpPr>
        <p:grpSpPr>
          <a:xfrm>
            <a:off x="2480746" y="3534460"/>
            <a:ext cx="1243128" cy="637739"/>
            <a:chOff x="2496310" y="3693351"/>
            <a:chExt cx="1342906" cy="688926"/>
          </a:xfrm>
        </p:grpSpPr>
        <p:grpSp>
          <p:nvGrpSpPr>
            <p:cNvPr id="4171" name="Google Shape;4171;p77"/>
            <p:cNvGrpSpPr/>
            <p:nvPr/>
          </p:nvGrpSpPr>
          <p:grpSpPr>
            <a:xfrm>
              <a:off x="2496310" y="3693351"/>
              <a:ext cx="1342906" cy="688875"/>
              <a:chOff x="2496310" y="3693351"/>
              <a:chExt cx="1342906" cy="688875"/>
            </a:xfrm>
          </p:grpSpPr>
          <p:sp>
            <p:nvSpPr>
              <p:cNvPr id="4172" name="Google Shape;4172;p77"/>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7"/>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7"/>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7"/>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7"/>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7"/>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78" name="Google Shape;4178;p77"/>
              <p:cNvCxnSpPr>
                <a:stCxn id="417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179" name="Google Shape;4179;p77"/>
              <p:cNvCxnSpPr>
                <a:stCxn id="417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180" name="Google Shape;4180;p77"/>
              <p:cNvCxnSpPr>
                <a:stCxn id="417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81" name="Google Shape;4181;p77"/>
              <p:cNvCxnSpPr>
                <a:stCxn id="417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82" name="Google Shape;4182;p77"/>
              <p:cNvCxnSpPr>
                <a:stCxn id="417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183" name="Google Shape;4183;p77"/>
            <p:cNvGrpSpPr/>
            <p:nvPr/>
          </p:nvGrpSpPr>
          <p:grpSpPr>
            <a:xfrm>
              <a:off x="2675275" y="3930557"/>
              <a:ext cx="1003306" cy="451719"/>
              <a:chOff x="2675275" y="4174282"/>
              <a:chExt cx="1003306" cy="451719"/>
            </a:xfrm>
          </p:grpSpPr>
          <p:sp>
            <p:nvSpPr>
              <p:cNvPr id="4184" name="Google Shape;4184;p77"/>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7"/>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7"/>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7" name="Google Shape;4187;p77"/>
          <p:cNvGrpSpPr/>
          <p:nvPr/>
        </p:nvGrpSpPr>
        <p:grpSpPr>
          <a:xfrm>
            <a:off x="1654417" y="971307"/>
            <a:ext cx="574511" cy="874709"/>
            <a:chOff x="1715404" y="1112080"/>
            <a:chExt cx="642270" cy="977984"/>
          </a:xfrm>
        </p:grpSpPr>
        <p:grpSp>
          <p:nvGrpSpPr>
            <p:cNvPr id="4188" name="Google Shape;4188;p77"/>
            <p:cNvGrpSpPr/>
            <p:nvPr/>
          </p:nvGrpSpPr>
          <p:grpSpPr>
            <a:xfrm>
              <a:off x="1715404" y="1112080"/>
              <a:ext cx="642270" cy="977984"/>
              <a:chOff x="1715404" y="1112080"/>
              <a:chExt cx="642270" cy="977984"/>
            </a:xfrm>
          </p:grpSpPr>
          <p:sp>
            <p:nvSpPr>
              <p:cNvPr id="4189" name="Google Shape;4189;p77"/>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7"/>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77"/>
            <p:cNvGrpSpPr/>
            <p:nvPr/>
          </p:nvGrpSpPr>
          <p:grpSpPr>
            <a:xfrm>
              <a:off x="1768927" y="1165603"/>
              <a:ext cx="535225" cy="851367"/>
              <a:chOff x="1768927" y="1165603"/>
              <a:chExt cx="535225" cy="851367"/>
            </a:xfrm>
          </p:grpSpPr>
          <p:sp>
            <p:nvSpPr>
              <p:cNvPr id="4192" name="Google Shape;4192;p77"/>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7"/>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77"/>
            <p:cNvGrpSpPr/>
            <p:nvPr/>
          </p:nvGrpSpPr>
          <p:grpSpPr>
            <a:xfrm>
              <a:off x="1822449" y="1219125"/>
              <a:ext cx="428180" cy="718859"/>
              <a:chOff x="1822449" y="1219125"/>
              <a:chExt cx="428180" cy="718859"/>
            </a:xfrm>
          </p:grpSpPr>
          <p:sp>
            <p:nvSpPr>
              <p:cNvPr id="4195" name="Google Shape;4195;p77"/>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7"/>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7" name="Google Shape;4197;p77"/>
            <p:cNvGrpSpPr/>
            <p:nvPr/>
          </p:nvGrpSpPr>
          <p:grpSpPr>
            <a:xfrm>
              <a:off x="1875972" y="1272648"/>
              <a:ext cx="321135" cy="586939"/>
              <a:chOff x="1875972" y="1272648"/>
              <a:chExt cx="321135" cy="586939"/>
            </a:xfrm>
          </p:grpSpPr>
          <p:sp>
            <p:nvSpPr>
              <p:cNvPr id="4198" name="Google Shape;4198;p77"/>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7"/>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0" name="Google Shape;4200;p77"/>
          <p:cNvGrpSpPr/>
          <p:nvPr/>
        </p:nvGrpSpPr>
        <p:grpSpPr>
          <a:xfrm>
            <a:off x="7761578" y="3528028"/>
            <a:ext cx="293855" cy="644170"/>
            <a:chOff x="241025" y="3151575"/>
            <a:chExt cx="293855" cy="644170"/>
          </a:xfrm>
        </p:grpSpPr>
        <p:sp>
          <p:nvSpPr>
            <p:cNvPr id="4201" name="Google Shape;4201;p77"/>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7"/>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3" name="Google Shape;4203;p77"/>
          <p:cNvGrpSpPr/>
          <p:nvPr/>
        </p:nvGrpSpPr>
        <p:grpSpPr>
          <a:xfrm>
            <a:off x="709562" y="2728028"/>
            <a:ext cx="1779649" cy="591620"/>
            <a:chOff x="246070" y="1983375"/>
            <a:chExt cx="1855347" cy="616849"/>
          </a:xfrm>
        </p:grpSpPr>
        <p:sp>
          <p:nvSpPr>
            <p:cNvPr id="4204" name="Google Shape;4204;p77"/>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7"/>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7"/>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7"/>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7"/>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7"/>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7"/>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7"/>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7"/>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3" name="Google Shape;4213;p77"/>
          <p:cNvGrpSpPr/>
          <p:nvPr/>
        </p:nvGrpSpPr>
        <p:grpSpPr>
          <a:xfrm>
            <a:off x="2320428" y="971307"/>
            <a:ext cx="711055" cy="745993"/>
            <a:chOff x="2496269" y="1171698"/>
            <a:chExt cx="761953" cy="799392"/>
          </a:xfrm>
        </p:grpSpPr>
        <p:grpSp>
          <p:nvGrpSpPr>
            <p:cNvPr id="4214" name="Google Shape;4214;p77"/>
            <p:cNvGrpSpPr/>
            <p:nvPr/>
          </p:nvGrpSpPr>
          <p:grpSpPr>
            <a:xfrm>
              <a:off x="2496269" y="1171698"/>
              <a:ext cx="761953" cy="723022"/>
              <a:chOff x="2496269" y="1171698"/>
              <a:chExt cx="761953" cy="723022"/>
            </a:xfrm>
          </p:grpSpPr>
          <p:sp>
            <p:nvSpPr>
              <p:cNvPr id="4215" name="Google Shape;4215;p77"/>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7"/>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7" name="Google Shape;4217;p77"/>
              <p:cNvGrpSpPr/>
              <p:nvPr/>
            </p:nvGrpSpPr>
            <p:grpSpPr>
              <a:xfrm>
                <a:off x="2496269" y="1171698"/>
                <a:ext cx="761953" cy="723022"/>
                <a:chOff x="2496269" y="1120652"/>
                <a:chExt cx="761953" cy="723022"/>
              </a:xfrm>
            </p:grpSpPr>
            <p:grpSp>
              <p:nvGrpSpPr>
                <p:cNvPr id="4218" name="Google Shape;4218;p77"/>
                <p:cNvGrpSpPr/>
                <p:nvPr/>
              </p:nvGrpSpPr>
              <p:grpSpPr>
                <a:xfrm>
                  <a:off x="2496269" y="1120652"/>
                  <a:ext cx="761953" cy="723022"/>
                  <a:chOff x="2496269" y="1120652"/>
                  <a:chExt cx="761953" cy="723022"/>
                </a:xfrm>
              </p:grpSpPr>
              <p:grpSp>
                <p:nvGrpSpPr>
                  <p:cNvPr id="4219" name="Google Shape;4219;p77"/>
                  <p:cNvGrpSpPr/>
                  <p:nvPr/>
                </p:nvGrpSpPr>
                <p:grpSpPr>
                  <a:xfrm>
                    <a:off x="2496269" y="1304589"/>
                    <a:ext cx="407089" cy="305057"/>
                    <a:chOff x="2496269" y="1304589"/>
                    <a:chExt cx="407089" cy="305057"/>
                  </a:xfrm>
                </p:grpSpPr>
                <p:sp>
                  <p:nvSpPr>
                    <p:cNvPr id="4220" name="Google Shape;4220;p77"/>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7"/>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77"/>
                  <p:cNvGrpSpPr/>
                  <p:nvPr/>
                </p:nvGrpSpPr>
                <p:grpSpPr>
                  <a:xfrm>
                    <a:off x="2586468" y="1493376"/>
                    <a:ext cx="358850" cy="349656"/>
                    <a:chOff x="2586468" y="1493376"/>
                    <a:chExt cx="358850" cy="349656"/>
                  </a:xfrm>
                </p:grpSpPr>
                <p:sp>
                  <p:nvSpPr>
                    <p:cNvPr id="4223" name="Google Shape;4223;p77"/>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7"/>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5" name="Google Shape;4225;p77"/>
                  <p:cNvGrpSpPr/>
                  <p:nvPr/>
                </p:nvGrpSpPr>
                <p:grpSpPr>
                  <a:xfrm>
                    <a:off x="2807939" y="1494024"/>
                    <a:ext cx="358857" cy="349650"/>
                    <a:chOff x="2807939" y="1494024"/>
                    <a:chExt cx="358857" cy="349650"/>
                  </a:xfrm>
                </p:grpSpPr>
                <p:sp>
                  <p:nvSpPr>
                    <p:cNvPr id="4226" name="Google Shape;4226;p77"/>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7"/>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77"/>
                  <p:cNvGrpSpPr/>
                  <p:nvPr/>
                </p:nvGrpSpPr>
                <p:grpSpPr>
                  <a:xfrm>
                    <a:off x="2851133" y="1305635"/>
                    <a:ext cx="407089" cy="305057"/>
                    <a:chOff x="2851133" y="1305635"/>
                    <a:chExt cx="407089" cy="305057"/>
                  </a:xfrm>
                </p:grpSpPr>
                <p:sp>
                  <p:nvSpPr>
                    <p:cNvPr id="4229" name="Google Shape;4229;p77"/>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7"/>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77"/>
                  <p:cNvGrpSpPr/>
                  <p:nvPr/>
                </p:nvGrpSpPr>
                <p:grpSpPr>
                  <a:xfrm>
                    <a:off x="2727495" y="1120652"/>
                    <a:ext cx="300271" cy="396358"/>
                    <a:chOff x="2727495" y="1120652"/>
                    <a:chExt cx="300271" cy="396358"/>
                  </a:xfrm>
                </p:grpSpPr>
                <p:sp>
                  <p:nvSpPr>
                    <p:cNvPr id="4232" name="Google Shape;4232;p77"/>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7"/>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4" name="Google Shape;4234;p77"/>
                <p:cNvGrpSpPr/>
                <p:nvPr/>
              </p:nvGrpSpPr>
              <p:grpSpPr>
                <a:xfrm>
                  <a:off x="2722305" y="1350460"/>
                  <a:ext cx="308357" cy="308344"/>
                  <a:chOff x="2722305" y="1350460"/>
                  <a:chExt cx="308357" cy="308344"/>
                </a:xfrm>
              </p:grpSpPr>
              <p:sp>
                <p:nvSpPr>
                  <p:cNvPr id="4235" name="Google Shape;4235;p77"/>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6" name="Google Shape;4236;p77"/>
                  <p:cNvGrpSpPr/>
                  <p:nvPr/>
                </p:nvGrpSpPr>
                <p:grpSpPr>
                  <a:xfrm>
                    <a:off x="2725064" y="1364529"/>
                    <a:ext cx="297954" cy="280182"/>
                    <a:chOff x="2725064" y="1364529"/>
                    <a:chExt cx="297954" cy="280182"/>
                  </a:xfrm>
                </p:grpSpPr>
                <p:sp>
                  <p:nvSpPr>
                    <p:cNvPr id="4237" name="Google Shape;4237;p77"/>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7"/>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7"/>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7"/>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7"/>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242" name="Google Shape;4242;p77"/>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7"/>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7"/>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7"/>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7"/>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77"/>
          <p:cNvGrpSpPr/>
          <p:nvPr/>
        </p:nvGrpSpPr>
        <p:grpSpPr>
          <a:xfrm>
            <a:off x="3909129" y="2727412"/>
            <a:ext cx="1569144" cy="591015"/>
            <a:chOff x="3820100" y="3023049"/>
            <a:chExt cx="1303926" cy="491162"/>
          </a:xfrm>
        </p:grpSpPr>
        <p:grpSp>
          <p:nvGrpSpPr>
            <p:cNvPr id="4248" name="Google Shape;4248;p77"/>
            <p:cNvGrpSpPr/>
            <p:nvPr/>
          </p:nvGrpSpPr>
          <p:grpSpPr>
            <a:xfrm>
              <a:off x="3820100" y="3023072"/>
              <a:ext cx="1303926" cy="491139"/>
              <a:chOff x="3820100" y="3023072"/>
              <a:chExt cx="1303926" cy="491139"/>
            </a:xfrm>
          </p:grpSpPr>
          <p:sp>
            <p:nvSpPr>
              <p:cNvPr id="4249" name="Google Shape;4249;p77"/>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7"/>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1" name="Google Shape;4251;p77"/>
            <p:cNvGrpSpPr/>
            <p:nvPr/>
          </p:nvGrpSpPr>
          <p:grpSpPr>
            <a:xfrm>
              <a:off x="4132439" y="3023645"/>
              <a:ext cx="393633" cy="177096"/>
              <a:chOff x="4132439" y="3023645"/>
              <a:chExt cx="393633" cy="177096"/>
            </a:xfrm>
          </p:grpSpPr>
          <p:sp>
            <p:nvSpPr>
              <p:cNvPr id="4252" name="Google Shape;4252;p77"/>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7"/>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77"/>
            <p:cNvGrpSpPr/>
            <p:nvPr/>
          </p:nvGrpSpPr>
          <p:grpSpPr>
            <a:xfrm>
              <a:off x="3921811" y="3023049"/>
              <a:ext cx="1002397" cy="388943"/>
              <a:chOff x="3921811" y="3023049"/>
              <a:chExt cx="1002397" cy="388943"/>
            </a:xfrm>
          </p:grpSpPr>
          <p:sp>
            <p:nvSpPr>
              <p:cNvPr id="4255" name="Google Shape;4255;p77"/>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7"/>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77"/>
            <p:cNvGrpSpPr/>
            <p:nvPr/>
          </p:nvGrpSpPr>
          <p:grpSpPr>
            <a:xfrm>
              <a:off x="4023645" y="3023049"/>
              <a:ext cx="683032" cy="286722"/>
              <a:chOff x="4023645" y="3023049"/>
              <a:chExt cx="683032" cy="286722"/>
            </a:xfrm>
          </p:grpSpPr>
          <p:sp>
            <p:nvSpPr>
              <p:cNvPr id="4258" name="Google Shape;4258;p77"/>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7"/>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0" name="Google Shape;4260;p77"/>
          <p:cNvGrpSpPr/>
          <p:nvPr/>
        </p:nvGrpSpPr>
        <p:grpSpPr>
          <a:xfrm>
            <a:off x="1541251" y="1854258"/>
            <a:ext cx="713522" cy="688025"/>
            <a:chOff x="1706078" y="2092648"/>
            <a:chExt cx="660913" cy="637296"/>
          </a:xfrm>
        </p:grpSpPr>
        <p:sp>
          <p:nvSpPr>
            <p:cNvPr id="4261" name="Google Shape;4261;p77"/>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2" name="Google Shape;4262;p77"/>
            <p:cNvGrpSpPr/>
            <p:nvPr/>
          </p:nvGrpSpPr>
          <p:grpSpPr>
            <a:xfrm>
              <a:off x="1706078" y="2092648"/>
              <a:ext cx="660913" cy="575241"/>
              <a:chOff x="1706078" y="2092648"/>
              <a:chExt cx="660913" cy="575241"/>
            </a:xfrm>
          </p:grpSpPr>
          <p:sp>
            <p:nvSpPr>
              <p:cNvPr id="4263" name="Google Shape;4263;p77"/>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7"/>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7"/>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6" name="Google Shape;4266;p77"/>
          <p:cNvGrpSpPr/>
          <p:nvPr/>
        </p:nvGrpSpPr>
        <p:grpSpPr>
          <a:xfrm>
            <a:off x="6303109" y="971806"/>
            <a:ext cx="1317459" cy="684168"/>
            <a:chOff x="238125" y="999450"/>
            <a:chExt cx="7140700" cy="3708225"/>
          </a:xfrm>
        </p:grpSpPr>
        <p:sp>
          <p:nvSpPr>
            <p:cNvPr id="4267" name="Google Shape;4267;p77"/>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7"/>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9" name="Shape 4279"/>
        <p:cNvGrpSpPr/>
        <p:nvPr/>
      </p:nvGrpSpPr>
      <p:grpSpPr>
        <a:xfrm>
          <a:off x="0" y="0"/>
          <a:ext cx="0" cy="0"/>
          <a:chOff x="0" y="0"/>
          <a:chExt cx="0" cy="0"/>
        </a:xfrm>
      </p:grpSpPr>
      <p:grpSp>
        <p:nvGrpSpPr>
          <p:cNvPr id="4280" name="Google Shape;4280;p78"/>
          <p:cNvGrpSpPr/>
          <p:nvPr/>
        </p:nvGrpSpPr>
        <p:grpSpPr>
          <a:xfrm>
            <a:off x="717027" y="967622"/>
            <a:ext cx="1636117" cy="1526144"/>
            <a:chOff x="729238" y="1179665"/>
            <a:chExt cx="1636117" cy="1526144"/>
          </a:xfrm>
        </p:grpSpPr>
        <p:grpSp>
          <p:nvGrpSpPr>
            <p:cNvPr id="4281" name="Google Shape;4281;p78"/>
            <p:cNvGrpSpPr/>
            <p:nvPr/>
          </p:nvGrpSpPr>
          <p:grpSpPr>
            <a:xfrm>
              <a:off x="729238" y="1179665"/>
              <a:ext cx="80700" cy="1526144"/>
              <a:chOff x="729238" y="1179665"/>
              <a:chExt cx="80700" cy="1526144"/>
            </a:xfrm>
          </p:grpSpPr>
          <p:sp>
            <p:nvSpPr>
              <p:cNvPr id="4282" name="Google Shape;4282;p78"/>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8"/>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8"/>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8"/>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78"/>
            <p:cNvGrpSpPr/>
            <p:nvPr/>
          </p:nvGrpSpPr>
          <p:grpSpPr>
            <a:xfrm>
              <a:off x="903098" y="1179665"/>
              <a:ext cx="80700" cy="1526144"/>
              <a:chOff x="903098" y="1179665"/>
              <a:chExt cx="80700" cy="1526144"/>
            </a:xfrm>
          </p:grpSpPr>
          <p:sp>
            <p:nvSpPr>
              <p:cNvPr id="4293" name="Google Shape;4293;p78"/>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8"/>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8"/>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8"/>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8"/>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8"/>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78"/>
            <p:cNvGrpSpPr/>
            <p:nvPr/>
          </p:nvGrpSpPr>
          <p:grpSpPr>
            <a:xfrm>
              <a:off x="1076958" y="1179665"/>
              <a:ext cx="80700" cy="1526144"/>
              <a:chOff x="1076958" y="1179665"/>
              <a:chExt cx="80700" cy="1526144"/>
            </a:xfrm>
          </p:grpSpPr>
          <p:sp>
            <p:nvSpPr>
              <p:cNvPr id="4304" name="Google Shape;4304;p78"/>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8"/>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8"/>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8"/>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8"/>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8"/>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8"/>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78"/>
            <p:cNvGrpSpPr/>
            <p:nvPr/>
          </p:nvGrpSpPr>
          <p:grpSpPr>
            <a:xfrm>
              <a:off x="1247707" y="1179665"/>
              <a:ext cx="80700" cy="1526144"/>
              <a:chOff x="1247707" y="1179665"/>
              <a:chExt cx="80700" cy="1526144"/>
            </a:xfrm>
          </p:grpSpPr>
          <p:sp>
            <p:nvSpPr>
              <p:cNvPr id="4315" name="Google Shape;4315;p78"/>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8"/>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8"/>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78"/>
            <p:cNvGrpSpPr/>
            <p:nvPr/>
          </p:nvGrpSpPr>
          <p:grpSpPr>
            <a:xfrm>
              <a:off x="1421567" y="1179665"/>
              <a:ext cx="80700" cy="1526144"/>
              <a:chOff x="1421567" y="1179665"/>
              <a:chExt cx="80700" cy="1526144"/>
            </a:xfrm>
          </p:grpSpPr>
          <p:sp>
            <p:nvSpPr>
              <p:cNvPr id="4326" name="Google Shape;4326;p78"/>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8"/>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8"/>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8"/>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8"/>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8"/>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8"/>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8"/>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6" name="Google Shape;4336;p78"/>
            <p:cNvGrpSpPr/>
            <p:nvPr/>
          </p:nvGrpSpPr>
          <p:grpSpPr>
            <a:xfrm>
              <a:off x="1592327" y="1179665"/>
              <a:ext cx="80700" cy="1526144"/>
              <a:chOff x="1592327" y="1179665"/>
              <a:chExt cx="80700" cy="1526144"/>
            </a:xfrm>
          </p:grpSpPr>
          <p:sp>
            <p:nvSpPr>
              <p:cNvPr id="4337" name="Google Shape;4337;p78"/>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8"/>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8"/>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8"/>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8"/>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8"/>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78"/>
            <p:cNvGrpSpPr/>
            <p:nvPr/>
          </p:nvGrpSpPr>
          <p:grpSpPr>
            <a:xfrm>
              <a:off x="1766187" y="1179665"/>
              <a:ext cx="80700" cy="1526144"/>
              <a:chOff x="1766187" y="1179665"/>
              <a:chExt cx="80700" cy="1526144"/>
            </a:xfrm>
          </p:grpSpPr>
          <p:sp>
            <p:nvSpPr>
              <p:cNvPr id="4348" name="Google Shape;4348;p78"/>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8"/>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8"/>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8"/>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8"/>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8"/>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8"/>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8"/>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8"/>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78"/>
            <p:cNvGrpSpPr/>
            <p:nvPr/>
          </p:nvGrpSpPr>
          <p:grpSpPr>
            <a:xfrm>
              <a:off x="1936935" y="1179665"/>
              <a:ext cx="80700" cy="1526144"/>
              <a:chOff x="1936935" y="1179665"/>
              <a:chExt cx="80700" cy="1526144"/>
            </a:xfrm>
          </p:grpSpPr>
          <p:sp>
            <p:nvSpPr>
              <p:cNvPr id="4359" name="Google Shape;4359;p78"/>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8"/>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8"/>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8"/>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8"/>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9" name="Google Shape;4369;p78"/>
            <p:cNvGrpSpPr/>
            <p:nvPr/>
          </p:nvGrpSpPr>
          <p:grpSpPr>
            <a:xfrm>
              <a:off x="2110795" y="1179665"/>
              <a:ext cx="80700" cy="1526144"/>
              <a:chOff x="2110795" y="1179665"/>
              <a:chExt cx="80700" cy="1526144"/>
            </a:xfrm>
          </p:grpSpPr>
          <p:sp>
            <p:nvSpPr>
              <p:cNvPr id="4370" name="Google Shape;4370;p78"/>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8"/>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8"/>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8"/>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78"/>
            <p:cNvGrpSpPr/>
            <p:nvPr/>
          </p:nvGrpSpPr>
          <p:grpSpPr>
            <a:xfrm>
              <a:off x="2284655" y="1179665"/>
              <a:ext cx="80700" cy="1526144"/>
              <a:chOff x="2284655" y="1179665"/>
              <a:chExt cx="80700" cy="1526144"/>
            </a:xfrm>
          </p:grpSpPr>
          <p:sp>
            <p:nvSpPr>
              <p:cNvPr id="4381" name="Google Shape;4381;p78"/>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8"/>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8"/>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8"/>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8"/>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8"/>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1" name="Google Shape;4391;p78"/>
          <p:cNvGrpSpPr/>
          <p:nvPr/>
        </p:nvGrpSpPr>
        <p:grpSpPr>
          <a:xfrm>
            <a:off x="2611693" y="986760"/>
            <a:ext cx="1364248" cy="1102133"/>
            <a:chOff x="2623904" y="1198803"/>
            <a:chExt cx="1364248" cy="1102133"/>
          </a:xfrm>
        </p:grpSpPr>
        <p:grpSp>
          <p:nvGrpSpPr>
            <p:cNvPr id="4392" name="Google Shape;4392;p78"/>
            <p:cNvGrpSpPr/>
            <p:nvPr/>
          </p:nvGrpSpPr>
          <p:grpSpPr>
            <a:xfrm>
              <a:off x="2623907" y="1198803"/>
              <a:ext cx="1364245" cy="273000"/>
              <a:chOff x="2623907" y="1198803"/>
              <a:chExt cx="1364245" cy="273000"/>
            </a:xfrm>
          </p:grpSpPr>
          <p:sp>
            <p:nvSpPr>
              <p:cNvPr id="4393" name="Google Shape;4393;p7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8"/>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8" name="Google Shape;4398;p78"/>
            <p:cNvGrpSpPr/>
            <p:nvPr/>
          </p:nvGrpSpPr>
          <p:grpSpPr>
            <a:xfrm>
              <a:off x="2623904" y="1476964"/>
              <a:ext cx="1364245" cy="273000"/>
              <a:chOff x="2623904" y="1476964"/>
              <a:chExt cx="1364245" cy="273000"/>
            </a:xfrm>
          </p:grpSpPr>
          <p:sp>
            <p:nvSpPr>
              <p:cNvPr id="4399" name="Google Shape;4399;p7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8"/>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8"/>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8"/>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78"/>
            <p:cNvGrpSpPr/>
            <p:nvPr/>
          </p:nvGrpSpPr>
          <p:grpSpPr>
            <a:xfrm>
              <a:off x="2623907" y="1749775"/>
              <a:ext cx="1364245" cy="273000"/>
              <a:chOff x="2623907" y="1749775"/>
              <a:chExt cx="1364245" cy="273000"/>
            </a:xfrm>
          </p:grpSpPr>
          <p:sp>
            <p:nvSpPr>
              <p:cNvPr id="4405" name="Google Shape;4405;p7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8"/>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8"/>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78"/>
            <p:cNvGrpSpPr/>
            <p:nvPr/>
          </p:nvGrpSpPr>
          <p:grpSpPr>
            <a:xfrm>
              <a:off x="2623904" y="2027936"/>
              <a:ext cx="1364245" cy="273000"/>
              <a:chOff x="2623904" y="2027936"/>
              <a:chExt cx="1364245" cy="273000"/>
            </a:xfrm>
          </p:grpSpPr>
          <p:sp>
            <p:nvSpPr>
              <p:cNvPr id="4411" name="Google Shape;4411;p7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6" name="Google Shape;4416;p78"/>
          <p:cNvGrpSpPr/>
          <p:nvPr/>
        </p:nvGrpSpPr>
        <p:grpSpPr>
          <a:xfrm>
            <a:off x="2601154" y="2445833"/>
            <a:ext cx="1387541" cy="159124"/>
            <a:chOff x="3200660" y="2180272"/>
            <a:chExt cx="2563824" cy="378237"/>
          </a:xfrm>
        </p:grpSpPr>
        <p:sp>
          <p:nvSpPr>
            <p:cNvPr id="4417" name="Google Shape;4417;p7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5" name="Google Shape;4435;p78"/>
          <p:cNvGrpSpPr/>
          <p:nvPr/>
        </p:nvGrpSpPr>
        <p:grpSpPr>
          <a:xfrm>
            <a:off x="2597679" y="2723597"/>
            <a:ext cx="1390502" cy="159625"/>
            <a:chOff x="3530150" y="2790075"/>
            <a:chExt cx="1962600" cy="225300"/>
          </a:xfrm>
        </p:grpSpPr>
        <p:sp>
          <p:nvSpPr>
            <p:cNvPr id="4436" name="Google Shape;4436;p78"/>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8"/>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8" name="Google Shape;4438;p78"/>
          <p:cNvGrpSpPr/>
          <p:nvPr/>
        </p:nvGrpSpPr>
        <p:grpSpPr>
          <a:xfrm>
            <a:off x="2597736" y="3001862"/>
            <a:ext cx="1411629" cy="154175"/>
            <a:chOff x="3558802" y="4011244"/>
            <a:chExt cx="1866000" cy="111600"/>
          </a:xfrm>
        </p:grpSpPr>
        <p:sp>
          <p:nvSpPr>
            <p:cNvPr id="4439" name="Google Shape;4439;p7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1" name="Google Shape;4441;p78"/>
          <p:cNvGrpSpPr/>
          <p:nvPr/>
        </p:nvGrpSpPr>
        <p:grpSpPr>
          <a:xfrm>
            <a:off x="2598024" y="2207432"/>
            <a:ext cx="1383503" cy="119761"/>
            <a:chOff x="3465975" y="2270258"/>
            <a:chExt cx="1986364" cy="171947"/>
          </a:xfrm>
        </p:grpSpPr>
        <p:sp>
          <p:nvSpPr>
            <p:cNvPr id="4442" name="Google Shape;4442;p7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8"/>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8"/>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8"/>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8"/>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8"/>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78"/>
          <p:cNvGrpSpPr/>
          <p:nvPr/>
        </p:nvGrpSpPr>
        <p:grpSpPr>
          <a:xfrm>
            <a:off x="2609031" y="3571205"/>
            <a:ext cx="1369531" cy="195460"/>
            <a:chOff x="723300" y="4253549"/>
            <a:chExt cx="2276482" cy="324900"/>
          </a:xfrm>
        </p:grpSpPr>
        <p:sp>
          <p:nvSpPr>
            <p:cNvPr id="4451" name="Google Shape;4451;p7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8"/>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78"/>
          <p:cNvGrpSpPr/>
          <p:nvPr/>
        </p:nvGrpSpPr>
        <p:grpSpPr>
          <a:xfrm>
            <a:off x="2598592" y="3272446"/>
            <a:ext cx="1389066" cy="180119"/>
            <a:chOff x="705948" y="3788465"/>
            <a:chExt cx="2308953" cy="299400"/>
          </a:xfrm>
        </p:grpSpPr>
        <p:sp>
          <p:nvSpPr>
            <p:cNvPr id="4457" name="Google Shape;4457;p7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8"/>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8"/>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2" name="Google Shape;4462;p78"/>
          <p:cNvGrpSpPr/>
          <p:nvPr/>
        </p:nvGrpSpPr>
        <p:grpSpPr>
          <a:xfrm>
            <a:off x="4195583" y="1876400"/>
            <a:ext cx="1433821" cy="191501"/>
            <a:chOff x="4273350" y="2088443"/>
            <a:chExt cx="1433821" cy="191501"/>
          </a:xfrm>
        </p:grpSpPr>
        <p:grpSp>
          <p:nvGrpSpPr>
            <p:cNvPr id="4463" name="Google Shape;4463;p78"/>
            <p:cNvGrpSpPr/>
            <p:nvPr/>
          </p:nvGrpSpPr>
          <p:grpSpPr>
            <a:xfrm>
              <a:off x="4273350" y="2088443"/>
              <a:ext cx="1433821" cy="0"/>
              <a:chOff x="5224975" y="2962250"/>
              <a:chExt cx="1544400" cy="0"/>
            </a:xfrm>
          </p:grpSpPr>
          <p:cxnSp>
            <p:nvCxnSpPr>
              <p:cNvPr id="4464" name="Google Shape;4464;p7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65" name="Google Shape;4465;p78"/>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466" name="Google Shape;4466;p78"/>
            <p:cNvGrpSpPr/>
            <p:nvPr/>
          </p:nvGrpSpPr>
          <p:grpSpPr>
            <a:xfrm>
              <a:off x="4273350" y="2279944"/>
              <a:ext cx="1433821" cy="0"/>
              <a:chOff x="5224975" y="2962250"/>
              <a:chExt cx="1544400" cy="0"/>
            </a:xfrm>
          </p:grpSpPr>
          <p:cxnSp>
            <p:nvCxnSpPr>
              <p:cNvPr id="4467" name="Google Shape;4467;p7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68" name="Google Shape;4468;p78"/>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469" name="Google Shape;4469;p78"/>
          <p:cNvGrpSpPr/>
          <p:nvPr/>
        </p:nvGrpSpPr>
        <p:grpSpPr>
          <a:xfrm>
            <a:off x="2646529" y="3885304"/>
            <a:ext cx="1304609" cy="294074"/>
            <a:chOff x="2658741" y="4097347"/>
            <a:chExt cx="1304609" cy="294074"/>
          </a:xfrm>
        </p:grpSpPr>
        <p:grpSp>
          <p:nvGrpSpPr>
            <p:cNvPr id="4470" name="Google Shape;4470;p78"/>
            <p:cNvGrpSpPr/>
            <p:nvPr/>
          </p:nvGrpSpPr>
          <p:grpSpPr>
            <a:xfrm>
              <a:off x="2658741" y="4097347"/>
              <a:ext cx="118572" cy="294074"/>
              <a:chOff x="3343310" y="4475555"/>
              <a:chExt cx="127717" cy="316753"/>
            </a:xfrm>
          </p:grpSpPr>
          <p:sp>
            <p:nvSpPr>
              <p:cNvPr id="4471" name="Google Shape;4471;p7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3" name="Google Shape;4473;p78"/>
            <p:cNvGrpSpPr/>
            <p:nvPr/>
          </p:nvGrpSpPr>
          <p:grpSpPr>
            <a:xfrm>
              <a:off x="3815519" y="4098388"/>
              <a:ext cx="147831" cy="291991"/>
              <a:chOff x="3527539" y="4476677"/>
              <a:chExt cx="159232" cy="314510"/>
            </a:xfrm>
          </p:grpSpPr>
          <p:sp>
            <p:nvSpPr>
              <p:cNvPr id="4474" name="Google Shape;4474;p7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6" name="Google Shape;4476;p78"/>
            <p:cNvGrpSpPr/>
            <p:nvPr/>
          </p:nvGrpSpPr>
          <p:grpSpPr>
            <a:xfrm>
              <a:off x="3511696" y="4098388"/>
              <a:ext cx="147831" cy="291991"/>
              <a:chOff x="3527539" y="4476677"/>
              <a:chExt cx="159232" cy="314510"/>
            </a:xfrm>
          </p:grpSpPr>
          <p:sp>
            <p:nvSpPr>
              <p:cNvPr id="4477" name="Google Shape;4477;p7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9" name="Google Shape;4479;p78"/>
            <p:cNvGrpSpPr/>
            <p:nvPr/>
          </p:nvGrpSpPr>
          <p:grpSpPr>
            <a:xfrm>
              <a:off x="3207874" y="4098388"/>
              <a:ext cx="147831" cy="291991"/>
              <a:chOff x="3527539" y="4476677"/>
              <a:chExt cx="159232" cy="314510"/>
            </a:xfrm>
          </p:grpSpPr>
          <p:sp>
            <p:nvSpPr>
              <p:cNvPr id="4480" name="Google Shape;4480;p7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2" name="Google Shape;4482;p78"/>
            <p:cNvGrpSpPr/>
            <p:nvPr/>
          </p:nvGrpSpPr>
          <p:grpSpPr>
            <a:xfrm>
              <a:off x="2933305" y="4097347"/>
              <a:ext cx="118572" cy="294074"/>
              <a:chOff x="3343310" y="4475555"/>
              <a:chExt cx="127717" cy="316753"/>
            </a:xfrm>
          </p:grpSpPr>
          <p:sp>
            <p:nvSpPr>
              <p:cNvPr id="4483" name="Google Shape;4483;p7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5" name="Google Shape;4485;p78"/>
          <p:cNvGrpSpPr/>
          <p:nvPr/>
        </p:nvGrpSpPr>
        <p:grpSpPr>
          <a:xfrm>
            <a:off x="4197138" y="963998"/>
            <a:ext cx="1430711" cy="751237"/>
            <a:chOff x="5159450" y="1919950"/>
            <a:chExt cx="1541050" cy="862500"/>
          </a:xfrm>
        </p:grpSpPr>
        <p:sp>
          <p:nvSpPr>
            <p:cNvPr id="4486" name="Google Shape;4486;p7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487" name="Google Shape;4487;p78"/>
            <p:cNvGrpSpPr/>
            <p:nvPr/>
          </p:nvGrpSpPr>
          <p:grpSpPr>
            <a:xfrm>
              <a:off x="5159450" y="1919950"/>
              <a:ext cx="1541050" cy="862500"/>
              <a:chOff x="5159450" y="1919950"/>
              <a:chExt cx="1541050" cy="862500"/>
            </a:xfrm>
          </p:grpSpPr>
          <p:cxnSp>
            <p:nvCxnSpPr>
              <p:cNvPr id="4488" name="Google Shape;4488;p7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489" name="Google Shape;4489;p7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490" name="Google Shape;4490;p78"/>
          <p:cNvGrpSpPr/>
          <p:nvPr/>
        </p:nvGrpSpPr>
        <p:grpSpPr>
          <a:xfrm>
            <a:off x="4245275" y="2227768"/>
            <a:ext cx="1334436" cy="967914"/>
            <a:chOff x="4294923" y="2439811"/>
            <a:chExt cx="1334436" cy="967914"/>
          </a:xfrm>
        </p:grpSpPr>
        <p:grpSp>
          <p:nvGrpSpPr>
            <p:cNvPr id="4491" name="Google Shape;4491;p78"/>
            <p:cNvGrpSpPr/>
            <p:nvPr/>
          </p:nvGrpSpPr>
          <p:grpSpPr>
            <a:xfrm>
              <a:off x="4960455" y="2469658"/>
              <a:ext cx="668904" cy="885524"/>
              <a:chOff x="4960455" y="2469658"/>
              <a:chExt cx="668904" cy="885524"/>
            </a:xfrm>
          </p:grpSpPr>
          <p:sp>
            <p:nvSpPr>
              <p:cNvPr id="4492" name="Google Shape;4492;p78"/>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8"/>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8"/>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8"/>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8"/>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8"/>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8" name="Google Shape;4498;p78"/>
            <p:cNvGrpSpPr/>
            <p:nvPr/>
          </p:nvGrpSpPr>
          <p:grpSpPr>
            <a:xfrm>
              <a:off x="4294923" y="2469658"/>
              <a:ext cx="668951" cy="885524"/>
              <a:chOff x="4294923" y="2469658"/>
              <a:chExt cx="668951" cy="885524"/>
            </a:xfrm>
          </p:grpSpPr>
          <p:sp>
            <p:nvSpPr>
              <p:cNvPr id="4499" name="Google Shape;4499;p78"/>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8"/>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8"/>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8"/>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8"/>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8"/>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5" name="Google Shape;4505;p78"/>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78"/>
          <p:cNvGrpSpPr/>
          <p:nvPr/>
        </p:nvGrpSpPr>
        <p:grpSpPr>
          <a:xfrm>
            <a:off x="4231478" y="3282213"/>
            <a:ext cx="1430949" cy="897289"/>
            <a:chOff x="4351371" y="3547942"/>
            <a:chExt cx="1345130" cy="843475"/>
          </a:xfrm>
        </p:grpSpPr>
        <p:grpSp>
          <p:nvGrpSpPr>
            <p:cNvPr id="4507" name="Google Shape;4507;p78"/>
            <p:cNvGrpSpPr/>
            <p:nvPr/>
          </p:nvGrpSpPr>
          <p:grpSpPr>
            <a:xfrm>
              <a:off x="4351371" y="4209917"/>
              <a:ext cx="1345130" cy="181500"/>
              <a:chOff x="4351371" y="4209917"/>
              <a:chExt cx="1345130" cy="181500"/>
            </a:xfrm>
          </p:grpSpPr>
          <p:sp>
            <p:nvSpPr>
              <p:cNvPr id="4508" name="Google Shape;4508;p78"/>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09" name="Google Shape;4509;p78"/>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510" name="Google Shape;4510;p78"/>
            <p:cNvGrpSpPr/>
            <p:nvPr/>
          </p:nvGrpSpPr>
          <p:grpSpPr>
            <a:xfrm>
              <a:off x="4403010" y="3985221"/>
              <a:ext cx="1109518" cy="181500"/>
              <a:chOff x="4403010" y="3985221"/>
              <a:chExt cx="1109518" cy="181500"/>
            </a:xfrm>
          </p:grpSpPr>
          <p:sp>
            <p:nvSpPr>
              <p:cNvPr id="4511" name="Google Shape;4511;p78"/>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12" name="Google Shape;4512;p78"/>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513" name="Google Shape;4513;p78"/>
            <p:cNvGrpSpPr/>
            <p:nvPr/>
          </p:nvGrpSpPr>
          <p:grpSpPr>
            <a:xfrm>
              <a:off x="4618704" y="3766582"/>
              <a:ext cx="807858" cy="181500"/>
              <a:chOff x="4618704" y="3766582"/>
              <a:chExt cx="807858" cy="181500"/>
            </a:xfrm>
          </p:grpSpPr>
          <p:sp>
            <p:nvSpPr>
              <p:cNvPr id="4514" name="Google Shape;4514;p78"/>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15" name="Google Shape;4515;p78"/>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516" name="Google Shape;4516;p78"/>
            <p:cNvGrpSpPr/>
            <p:nvPr/>
          </p:nvGrpSpPr>
          <p:grpSpPr>
            <a:xfrm>
              <a:off x="4735238" y="3547942"/>
              <a:ext cx="462839" cy="181500"/>
              <a:chOff x="4735238" y="3547942"/>
              <a:chExt cx="462839" cy="181500"/>
            </a:xfrm>
          </p:grpSpPr>
          <p:sp>
            <p:nvSpPr>
              <p:cNvPr id="4517" name="Google Shape;4517;p78"/>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18" name="Google Shape;4518;p78"/>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519" name="Google Shape;4519;p78"/>
          <p:cNvGrpSpPr/>
          <p:nvPr/>
        </p:nvGrpSpPr>
        <p:grpSpPr>
          <a:xfrm>
            <a:off x="7407836" y="2217537"/>
            <a:ext cx="1020955" cy="928853"/>
            <a:chOff x="926675" y="238125"/>
            <a:chExt cx="5755100" cy="5232975"/>
          </a:xfrm>
        </p:grpSpPr>
        <p:sp>
          <p:nvSpPr>
            <p:cNvPr id="4520" name="Google Shape;4520;p78"/>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8"/>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8"/>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8"/>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4" name="Google Shape;4524;p78"/>
          <p:cNvGrpSpPr/>
          <p:nvPr/>
        </p:nvGrpSpPr>
        <p:grpSpPr>
          <a:xfrm>
            <a:off x="715210" y="2616272"/>
            <a:ext cx="1695374" cy="1560837"/>
            <a:chOff x="727421" y="2828315"/>
            <a:chExt cx="1695374" cy="1560837"/>
          </a:xfrm>
        </p:grpSpPr>
        <p:grpSp>
          <p:nvGrpSpPr>
            <p:cNvPr id="4525" name="Google Shape;4525;p78"/>
            <p:cNvGrpSpPr/>
            <p:nvPr/>
          </p:nvGrpSpPr>
          <p:grpSpPr>
            <a:xfrm>
              <a:off x="727421" y="2828315"/>
              <a:ext cx="1695374" cy="1560837"/>
              <a:chOff x="734799" y="2782450"/>
              <a:chExt cx="1571100" cy="1577400"/>
            </a:xfrm>
          </p:grpSpPr>
          <p:cxnSp>
            <p:nvCxnSpPr>
              <p:cNvPr id="4526" name="Google Shape;4526;p7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527" name="Google Shape;4527;p7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528" name="Google Shape;4528;p78"/>
            <p:cNvGrpSpPr/>
            <p:nvPr/>
          </p:nvGrpSpPr>
          <p:grpSpPr>
            <a:xfrm>
              <a:off x="819108" y="2882501"/>
              <a:ext cx="1556791" cy="1426186"/>
              <a:chOff x="819108" y="2882501"/>
              <a:chExt cx="1556791" cy="1426186"/>
            </a:xfrm>
          </p:grpSpPr>
          <p:grpSp>
            <p:nvGrpSpPr>
              <p:cNvPr id="4529" name="Google Shape;4529;p78"/>
              <p:cNvGrpSpPr/>
              <p:nvPr/>
            </p:nvGrpSpPr>
            <p:grpSpPr>
              <a:xfrm>
                <a:off x="819108" y="2882501"/>
                <a:ext cx="103104" cy="1426186"/>
                <a:chOff x="4674013" y="3100904"/>
                <a:chExt cx="122758" cy="1698043"/>
              </a:xfrm>
            </p:grpSpPr>
            <p:sp>
              <p:nvSpPr>
                <p:cNvPr id="4530" name="Google Shape;4530;p7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7" name="Google Shape;4537;p78"/>
              <p:cNvGrpSpPr/>
              <p:nvPr/>
            </p:nvGrpSpPr>
            <p:grpSpPr>
              <a:xfrm>
                <a:off x="1062475" y="2882501"/>
                <a:ext cx="103104" cy="1426186"/>
                <a:chOff x="4940438" y="3100904"/>
                <a:chExt cx="122758" cy="1698043"/>
              </a:xfrm>
            </p:grpSpPr>
            <p:sp>
              <p:nvSpPr>
                <p:cNvPr id="4538" name="Google Shape;4538;p7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5" name="Google Shape;4545;p78"/>
              <p:cNvGrpSpPr/>
              <p:nvPr/>
            </p:nvGrpSpPr>
            <p:grpSpPr>
              <a:xfrm>
                <a:off x="1299324" y="2882501"/>
                <a:ext cx="103104" cy="1426186"/>
                <a:chOff x="5206863" y="3100904"/>
                <a:chExt cx="122758" cy="1698043"/>
              </a:xfrm>
            </p:grpSpPr>
            <p:sp>
              <p:nvSpPr>
                <p:cNvPr id="4546" name="Google Shape;4546;p7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3" name="Google Shape;4553;p78"/>
              <p:cNvGrpSpPr/>
              <p:nvPr/>
            </p:nvGrpSpPr>
            <p:grpSpPr>
              <a:xfrm>
                <a:off x="1786057" y="2882501"/>
                <a:ext cx="103104" cy="1426186"/>
                <a:chOff x="6006138" y="3143629"/>
                <a:chExt cx="122758" cy="1698043"/>
              </a:xfrm>
            </p:grpSpPr>
            <p:sp>
              <p:nvSpPr>
                <p:cNvPr id="4554" name="Google Shape;4554;p7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78"/>
              <p:cNvGrpSpPr/>
              <p:nvPr/>
            </p:nvGrpSpPr>
            <p:grpSpPr>
              <a:xfrm>
                <a:off x="2029422" y="2882501"/>
                <a:ext cx="103104" cy="1426186"/>
                <a:chOff x="6805413" y="3100904"/>
                <a:chExt cx="122758" cy="1698043"/>
              </a:xfrm>
            </p:grpSpPr>
            <p:sp>
              <p:nvSpPr>
                <p:cNvPr id="4562" name="Google Shape;4562;p7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9" name="Google Shape;4569;p78"/>
              <p:cNvGrpSpPr/>
              <p:nvPr/>
            </p:nvGrpSpPr>
            <p:grpSpPr>
              <a:xfrm>
                <a:off x="2272795" y="2882501"/>
                <a:ext cx="103104" cy="1426186"/>
                <a:chOff x="5206863" y="3100904"/>
                <a:chExt cx="122758" cy="1698043"/>
              </a:xfrm>
            </p:grpSpPr>
            <p:sp>
              <p:nvSpPr>
                <p:cNvPr id="4570" name="Google Shape;4570;p7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78"/>
              <p:cNvGrpSpPr/>
              <p:nvPr/>
            </p:nvGrpSpPr>
            <p:grpSpPr>
              <a:xfrm>
                <a:off x="1542694" y="2882501"/>
                <a:ext cx="103104" cy="1426186"/>
                <a:chOff x="6006138" y="3143629"/>
                <a:chExt cx="122758" cy="1698043"/>
              </a:xfrm>
            </p:grpSpPr>
            <p:sp>
              <p:nvSpPr>
                <p:cNvPr id="4578" name="Google Shape;4578;p7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85" name="Google Shape;4585;p78"/>
          <p:cNvGrpSpPr/>
          <p:nvPr/>
        </p:nvGrpSpPr>
        <p:grpSpPr>
          <a:xfrm>
            <a:off x="5671260" y="3305994"/>
            <a:ext cx="2749952" cy="870677"/>
            <a:chOff x="238125" y="1725700"/>
            <a:chExt cx="7139025" cy="2260325"/>
          </a:xfrm>
        </p:grpSpPr>
        <p:sp>
          <p:nvSpPr>
            <p:cNvPr id="4586" name="Google Shape;4586;p78"/>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8"/>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8"/>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8"/>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8"/>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8"/>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8"/>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8"/>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8"/>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8"/>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78"/>
          <p:cNvGrpSpPr/>
          <p:nvPr/>
        </p:nvGrpSpPr>
        <p:grpSpPr>
          <a:xfrm>
            <a:off x="5941424" y="2247740"/>
            <a:ext cx="1105452" cy="916747"/>
            <a:chOff x="5249100" y="1210600"/>
            <a:chExt cx="3502700" cy="2904775"/>
          </a:xfrm>
        </p:grpSpPr>
        <p:sp>
          <p:nvSpPr>
            <p:cNvPr id="4597" name="Google Shape;4597;p7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01" name="Google Shape;4601;p78"/>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602" name="Google Shape;4602;p78"/>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603" name="Google Shape;4603;p78"/>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604" name="Google Shape;4604;p78"/>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605" name="Google Shape;4605;p78"/>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78"/>
          <p:cNvGrpSpPr/>
          <p:nvPr/>
        </p:nvGrpSpPr>
        <p:grpSpPr>
          <a:xfrm>
            <a:off x="7123972" y="967158"/>
            <a:ext cx="1304650" cy="1124856"/>
            <a:chOff x="7287122" y="1165658"/>
            <a:chExt cx="1219413" cy="1051365"/>
          </a:xfrm>
        </p:grpSpPr>
        <p:grpSp>
          <p:nvGrpSpPr>
            <p:cNvPr id="4607" name="Google Shape;4607;p78"/>
            <p:cNvGrpSpPr/>
            <p:nvPr/>
          </p:nvGrpSpPr>
          <p:grpSpPr>
            <a:xfrm>
              <a:off x="7287122" y="1969723"/>
              <a:ext cx="1219413" cy="247300"/>
              <a:chOff x="7287122" y="1969723"/>
              <a:chExt cx="1219413" cy="247300"/>
            </a:xfrm>
          </p:grpSpPr>
          <p:sp>
            <p:nvSpPr>
              <p:cNvPr id="4608" name="Google Shape;4608;p7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9" name="Google Shape;4609;p78"/>
              <p:cNvGrpSpPr/>
              <p:nvPr/>
            </p:nvGrpSpPr>
            <p:grpSpPr>
              <a:xfrm>
                <a:off x="7287122" y="2063892"/>
                <a:ext cx="1151753" cy="73428"/>
                <a:chOff x="7287122" y="2063892"/>
                <a:chExt cx="1151753" cy="73428"/>
              </a:xfrm>
            </p:grpSpPr>
            <p:sp>
              <p:nvSpPr>
                <p:cNvPr id="4610" name="Google Shape;4610;p7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1" name="Google Shape;4611;p7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612" name="Google Shape;4612;p78"/>
            <p:cNvGrpSpPr/>
            <p:nvPr/>
          </p:nvGrpSpPr>
          <p:grpSpPr>
            <a:xfrm>
              <a:off x="7287122" y="1712201"/>
              <a:ext cx="1219403" cy="246767"/>
              <a:chOff x="7287122" y="1712201"/>
              <a:chExt cx="1219403" cy="246767"/>
            </a:xfrm>
          </p:grpSpPr>
          <p:sp>
            <p:nvSpPr>
              <p:cNvPr id="4613" name="Google Shape;4613;p7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4" name="Google Shape;4614;p78"/>
              <p:cNvGrpSpPr/>
              <p:nvPr/>
            </p:nvGrpSpPr>
            <p:grpSpPr>
              <a:xfrm>
                <a:off x="7287122" y="1842861"/>
                <a:ext cx="1005303" cy="73419"/>
                <a:chOff x="7287122" y="1842861"/>
                <a:chExt cx="1005303" cy="73419"/>
              </a:xfrm>
            </p:grpSpPr>
            <p:sp>
              <p:nvSpPr>
                <p:cNvPr id="4615" name="Google Shape;4615;p7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6" name="Google Shape;4616;p7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617" name="Google Shape;4617;p78"/>
            <p:cNvGrpSpPr/>
            <p:nvPr/>
          </p:nvGrpSpPr>
          <p:grpSpPr>
            <a:xfrm>
              <a:off x="7287122" y="1447520"/>
              <a:ext cx="1219403" cy="286667"/>
              <a:chOff x="7287122" y="1447520"/>
              <a:chExt cx="1219403" cy="286667"/>
            </a:xfrm>
          </p:grpSpPr>
          <p:sp>
            <p:nvSpPr>
              <p:cNvPr id="4618" name="Google Shape;4618;p7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9" name="Google Shape;4619;p78"/>
              <p:cNvGrpSpPr/>
              <p:nvPr/>
            </p:nvGrpSpPr>
            <p:grpSpPr>
              <a:xfrm>
                <a:off x="7287122" y="1581977"/>
                <a:ext cx="852803" cy="73428"/>
                <a:chOff x="7287122" y="1581977"/>
                <a:chExt cx="852803" cy="73428"/>
              </a:xfrm>
            </p:grpSpPr>
            <p:sp>
              <p:nvSpPr>
                <p:cNvPr id="4620" name="Google Shape;4620;p7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1" name="Google Shape;4621;p7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622" name="Google Shape;4622;p78"/>
            <p:cNvGrpSpPr/>
            <p:nvPr/>
          </p:nvGrpSpPr>
          <p:grpSpPr>
            <a:xfrm>
              <a:off x="7287122" y="1165658"/>
              <a:ext cx="1219403" cy="344253"/>
              <a:chOff x="7287122" y="1165658"/>
              <a:chExt cx="1219403" cy="344253"/>
            </a:xfrm>
          </p:grpSpPr>
          <p:sp>
            <p:nvSpPr>
              <p:cNvPr id="4623" name="Google Shape;4623;p7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4" name="Google Shape;4624;p78"/>
              <p:cNvGrpSpPr/>
              <p:nvPr/>
            </p:nvGrpSpPr>
            <p:grpSpPr>
              <a:xfrm>
                <a:off x="7287122" y="1341025"/>
                <a:ext cx="695703" cy="73419"/>
                <a:chOff x="7287122" y="1341025"/>
                <a:chExt cx="695703" cy="73419"/>
              </a:xfrm>
            </p:grpSpPr>
            <p:sp>
              <p:nvSpPr>
                <p:cNvPr id="4625" name="Google Shape;4625;p7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6" name="Google Shape;4626;p7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627" name="Google Shape;4627;p78"/>
          <p:cNvGrpSpPr/>
          <p:nvPr/>
        </p:nvGrpSpPr>
        <p:grpSpPr>
          <a:xfrm>
            <a:off x="5790464" y="973181"/>
            <a:ext cx="1397729" cy="1098540"/>
            <a:chOff x="5900602" y="1193063"/>
            <a:chExt cx="1299851" cy="1021707"/>
          </a:xfrm>
        </p:grpSpPr>
        <p:grpSp>
          <p:nvGrpSpPr>
            <p:cNvPr id="4628" name="Google Shape;4628;p78"/>
            <p:cNvGrpSpPr/>
            <p:nvPr/>
          </p:nvGrpSpPr>
          <p:grpSpPr>
            <a:xfrm>
              <a:off x="6520337" y="1193063"/>
              <a:ext cx="341815" cy="799959"/>
              <a:chOff x="6520337" y="1193063"/>
              <a:chExt cx="341815" cy="799959"/>
            </a:xfrm>
          </p:grpSpPr>
          <p:grpSp>
            <p:nvGrpSpPr>
              <p:cNvPr id="4629" name="Google Shape;4629;p78"/>
              <p:cNvGrpSpPr/>
              <p:nvPr/>
            </p:nvGrpSpPr>
            <p:grpSpPr>
              <a:xfrm>
                <a:off x="6520337" y="1589527"/>
                <a:ext cx="213950" cy="403494"/>
                <a:chOff x="6520337" y="1589527"/>
                <a:chExt cx="213950" cy="403494"/>
              </a:xfrm>
            </p:grpSpPr>
            <p:sp>
              <p:nvSpPr>
                <p:cNvPr id="4630" name="Google Shape;4630;p7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8"/>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2" name="Google Shape;4632;p78"/>
              <p:cNvGrpSpPr/>
              <p:nvPr/>
            </p:nvGrpSpPr>
            <p:grpSpPr>
              <a:xfrm>
                <a:off x="6577204" y="1193063"/>
                <a:ext cx="284947" cy="464512"/>
                <a:chOff x="6577204" y="1193063"/>
                <a:chExt cx="284947" cy="464512"/>
              </a:xfrm>
            </p:grpSpPr>
            <p:sp>
              <p:nvSpPr>
                <p:cNvPr id="4633" name="Google Shape;4633;p7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34" name="Google Shape;4634;p78"/>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635" name="Google Shape;4635;p78"/>
            <p:cNvGrpSpPr/>
            <p:nvPr/>
          </p:nvGrpSpPr>
          <p:grpSpPr>
            <a:xfrm>
              <a:off x="6238903" y="1193063"/>
              <a:ext cx="300475" cy="900152"/>
              <a:chOff x="6238903" y="1193063"/>
              <a:chExt cx="300475" cy="900152"/>
            </a:xfrm>
          </p:grpSpPr>
          <p:grpSp>
            <p:nvGrpSpPr>
              <p:cNvPr id="4636" name="Google Shape;4636;p78"/>
              <p:cNvGrpSpPr/>
              <p:nvPr/>
            </p:nvGrpSpPr>
            <p:grpSpPr>
              <a:xfrm>
                <a:off x="6290865" y="1489315"/>
                <a:ext cx="248514" cy="603900"/>
                <a:chOff x="6290865" y="1489315"/>
                <a:chExt cx="248514" cy="603900"/>
              </a:xfrm>
            </p:grpSpPr>
            <p:sp>
              <p:nvSpPr>
                <p:cNvPr id="4637" name="Google Shape;4637;p7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8"/>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78"/>
              <p:cNvGrpSpPr/>
              <p:nvPr/>
            </p:nvGrpSpPr>
            <p:grpSpPr>
              <a:xfrm>
                <a:off x="6238903" y="1193063"/>
                <a:ext cx="284947" cy="333087"/>
                <a:chOff x="6238903" y="1193063"/>
                <a:chExt cx="284947" cy="333087"/>
              </a:xfrm>
            </p:grpSpPr>
            <p:sp>
              <p:nvSpPr>
                <p:cNvPr id="4640" name="Google Shape;4640;p7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1" name="Google Shape;4641;p78"/>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642" name="Google Shape;4642;p78"/>
            <p:cNvGrpSpPr/>
            <p:nvPr/>
          </p:nvGrpSpPr>
          <p:grpSpPr>
            <a:xfrm>
              <a:off x="5900602" y="1193063"/>
              <a:ext cx="444345" cy="1021707"/>
              <a:chOff x="5900602" y="1193063"/>
              <a:chExt cx="444345" cy="1021707"/>
            </a:xfrm>
          </p:grpSpPr>
          <p:grpSp>
            <p:nvGrpSpPr>
              <p:cNvPr id="4643" name="Google Shape;4643;p78"/>
              <p:cNvGrpSpPr/>
              <p:nvPr/>
            </p:nvGrpSpPr>
            <p:grpSpPr>
              <a:xfrm>
                <a:off x="6046501" y="1367785"/>
                <a:ext cx="298446" cy="846986"/>
                <a:chOff x="6046501" y="1367785"/>
                <a:chExt cx="298446" cy="846986"/>
              </a:xfrm>
            </p:grpSpPr>
            <p:sp>
              <p:nvSpPr>
                <p:cNvPr id="4644" name="Google Shape;4644;p7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8"/>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6" name="Google Shape;4646;p78"/>
              <p:cNvGrpSpPr/>
              <p:nvPr/>
            </p:nvGrpSpPr>
            <p:grpSpPr>
              <a:xfrm>
                <a:off x="5900602" y="1193063"/>
                <a:ext cx="284947" cy="182312"/>
                <a:chOff x="5900602" y="1193063"/>
                <a:chExt cx="284947" cy="182312"/>
              </a:xfrm>
            </p:grpSpPr>
            <p:sp>
              <p:nvSpPr>
                <p:cNvPr id="4647" name="Google Shape;4647;p7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8" name="Google Shape;4648;p7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649" name="Google Shape;4649;p78"/>
            <p:cNvGrpSpPr/>
            <p:nvPr/>
          </p:nvGrpSpPr>
          <p:grpSpPr>
            <a:xfrm>
              <a:off x="6738300" y="1193063"/>
              <a:ext cx="462153" cy="707634"/>
              <a:chOff x="6738300" y="1193063"/>
              <a:chExt cx="462153" cy="707634"/>
            </a:xfrm>
          </p:grpSpPr>
          <p:grpSp>
            <p:nvGrpSpPr>
              <p:cNvPr id="4650" name="Google Shape;4650;p78"/>
              <p:cNvGrpSpPr/>
              <p:nvPr/>
            </p:nvGrpSpPr>
            <p:grpSpPr>
              <a:xfrm>
                <a:off x="6915505" y="1193063"/>
                <a:ext cx="284947" cy="597387"/>
                <a:chOff x="6915505" y="1193063"/>
                <a:chExt cx="284947" cy="597387"/>
              </a:xfrm>
            </p:grpSpPr>
            <p:sp>
              <p:nvSpPr>
                <p:cNvPr id="4651" name="Google Shape;4651;p7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52" name="Google Shape;4652;p78"/>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653" name="Google Shape;4653;p78"/>
              <p:cNvGrpSpPr/>
              <p:nvPr/>
            </p:nvGrpSpPr>
            <p:grpSpPr>
              <a:xfrm>
                <a:off x="6738300" y="1684725"/>
                <a:ext cx="230066" cy="215971"/>
                <a:chOff x="6738300" y="1684725"/>
                <a:chExt cx="230066" cy="215971"/>
              </a:xfrm>
            </p:grpSpPr>
            <p:sp>
              <p:nvSpPr>
                <p:cNvPr id="4654" name="Google Shape;4654;p78"/>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8"/>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59" name="Shape 4659"/>
        <p:cNvGrpSpPr/>
        <p:nvPr/>
      </p:nvGrpSpPr>
      <p:grpSpPr>
        <a:xfrm>
          <a:off x="0" y="0"/>
          <a:ext cx="0" cy="0"/>
          <a:chOff x="0" y="0"/>
          <a:chExt cx="0" cy="0"/>
        </a:xfrm>
      </p:grpSpPr>
      <p:grpSp>
        <p:nvGrpSpPr>
          <p:cNvPr id="4660" name="Google Shape;4660;p79"/>
          <p:cNvGrpSpPr/>
          <p:nvPr/>
        </p:nvGrpSpPr>
        <p:grpSpPr>
          <a:xfrm>
            <a:off x="821785" y="2307635"/>
            <a:ext cx="339235" cy="298186"/>
            <a:chOff x="898875" y="244725"/>
            <a:chExt cx="481800" cy="423500"/>
          </a:xfrm>
        </p:grpSpPr>
        <p:sp>
          <p:nvSpPr>
            <p:cNvPr id="4661" name="Google Shape;4661;p79"/>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79"/>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3" name="Google Shape;4663;p79"/>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4" name="Google Shape;4664;p79"/>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5" name="Google Shape;4665;p79"/>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79"/>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7" name="Google Shape;4667;p79"/>
          <p:cNvGrpSpPr/>
          <p:nvPr/>
        </p:nvGrpSpPr>
        <p:grpSpPr>
          <a:xfrm>
            <a:off x="1260167" y="2287103"/>
            <a:ext cx="298169" cy="339253"/>
            <a:chOff x="1529350" y="258825"/>
            <a:chExt cx="423475" cy="481825"/>
          </a:xfrm>
        </p:grpSpPr>
        <p:sp>
          <p:nvSpPr>
            <p:cNvPr id="4668" name="Google Shape;4668;p79"/>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9" name="Google Shape;4669;p79"/>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0" name="Google Shape;4670;p79"/>
          <p:cNvGrpSpPr/>
          <p:nvPr/>
        </p:nvGrpSpPr>
        <p:grpSpPr>
          <a:xfrm>
            <a:off x="2102437" y="2287102"/>
            <a:ext cx="298169" cy="339253"/>
            <a:chOff x="2707500" y="249400"/>
            <a:chExt cx="423475" cy="481825"/>
          </a:xfrm>
        </p:grpSpPr>
        <p:sp>
          <p:nvSpPr>
            <p:cNvPr id="4671" name="Google Shape;4671;p79"/>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2" name="Google Shape;4672;p79"/>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3" name="Google Shape;4673;p79"/>
          <p:cNvGrpSpPr/>
          <p:nvPr/>
        </p:nvGrpSpPr>
        <p:grpSpPr>
          <a:xfrm>
            <a:off x="2516052" y="2287428"/>
            <a:ext cx="305386" cy="338602"/>
            <a:chOff x="3300325" y="249875"/>
            <a:chExt cx="433725" cy="480900"/>
          </a:xfrm>
        </p:grpSpPr>
        <p:sp>
          <p:nvSpPr>
            <p:cNvPr id="4674" name="Google Shape;4674;p79"/>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5" name="Google Shape;4675;p79"/>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6" name="Google Shape;4676;p79"/>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79"/>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79"/>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9" name="Google Shape;4679;p79"/>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0" name="Google Shape;4680;p79"/>
          <p:cNvGrpSpPr/>
          <p:nvPr/>
        </p:nvGrpSpPr>
        <p:grpSpPr>
          <a:xfrm>
            <a:off x="1653142" y="2367273"/>
            <a:ext cx="340890" cy="178912"/>
            <a:chOff x="2084325" y="363300"/>
            <a:chExt cx="484150" cy="254100"/>
          </a:xfrm>
        </p:grpSpPr>
        <p:sp>
          <p:nvSpPr>
            <p:cNvPr id="4681" name="Google Shape;4681;p79"/>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79"/>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3" name="Google Shape;4683;p79"/>
          <p:cNvGrpSpPr/>
          <p:nvPr/>
        </p:nvGrpSpPr>
        <p:grpSpPr>
          <a:xfrm>
            <a:off x="2905137" y="2287349"/>
            <a:ext cx="352349" cy="338760"/>
            <a:chOff x="3854700" y="249750"/>
            <a:chExt cx="500425" cy="481125"/>
          </a:xfrm>
        </p:grpSpPr>
        <p:sp>
          <p:nvSpPr>
            <p:cNvPr id="4684" name="Google Shape;4684;p79"/>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5" name="Google Shape;4685;p79"/>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6" name="Google Shape;4686;p79"/>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7" name="Google Shape;4687;p79"/>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79"/>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79"/>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0" name="Google Shape;4690;p79"/>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79"/>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2" name="Google Shape;4692;p79"/>
          <p:cNvGrpSpPr/>
          <p:nvPr/>
        </p:nvGrpSpPr>
        <p:grpSpPr>
          <a:xfrm>
            <a:off x="3323126" y="2287349"/>
            <a:ext cx="352349" cy="338760"/>
            <a:chOff x="4447550" y="249750"/>
            <a:chExt cx="500425" cy="481125"/>
          </a:xfrm>
        </p:grpSpPr>
        <p:sp>
          <p:nvSpPr>
            <p:cNvPr id="4693" name="Google Shape;4693;p79"/>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4" name="Google Shape;4694;p79"/>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5" name="Google Shape;4695;p79"/>
          <p:cNvGrpSpPr/>
          <p:nvPr/>
        </p:nvGrpSpPr>
        <p:grpSpPr>
          <a:xfrm>
            <a:off x="3752328" y="2287102"/>
            <a:ext cx="339253" cy="339253"/>
            <a:chOff x="5049725" y="249400"/>
            <a:chExt cx="481825" cy="481825"/>
          </a:xfrm>
        </p:grpSpPr>
        <p:sp>
          <p:nvSpPr>
            <p:cNvPr id="4696" name="Google Shape;4696;p79"/>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79"/>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8" name="Google Shape;4698;p79"/>
          <p:cNvGrpSpPr/>
          <p:nvPr/>
        </p:nvGrpSpPr>
        <p:grpSpPr>
          <a:xfrm>
            <a:off x="4166269" y="2287102"/>
            <a:ext cx="339253" cy="339253"/>
            <a:chOff x="5660400" y="238125"/>
            <a:chExt cx="481825" cy="481825"/>
          </a:xfrm>
        </p:grpSpPr>
        <p:sp>
          <p:nvSpPr>
            <p:cNvPr id="4699" name="Google Shape;4699;p79"/>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79"/>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1" name="Google Shape;4701;p79"/>
          <p:cNvGrpSpPr/>
          <p:nvPr/>
        </p:nvGrpSpPr>
        <p:grpSpPr>
          <a:xfrm>
            <a:off x="4582955" y="2287102"/>
            <a:ext cx="339253" cy="339253"/>
            <a:chOff x="6235400" y="249400"/>
            <a:chExt cx="481825" cy="481825"/>
          </a:xfrm>
        </p:grpSpPr>
        <p:sp>
          <p:nvSpPr>
            <p:cNvPr id="4702" name="Google Shape;4702;p79"/>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3" name="Google Shape;4703;p79"/>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79"/>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5" name="Google Shape;4705;p79"/>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6" name="Google Shape;4706;p79"/>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7" name="Google Shape;4707;p79"/>
          <p:cNvGrpSpPr/>
          <p:nvPr/>
        </p:nvGrpSpPr>
        <p:grpSpPr>
          <a:xfrm>
            <a:off x="821301" y="2731810"/>
            <a:ext cx="340204" cy="298116"/>
            <a:chOff x="899850" y="871450"/>
            <a:chExt cx="483175" cy="423400"/>
          </a:xfrm>
        </p:grpSpPr>
        <p:sp>
          <p:nvSpPr>
            <p:cNvPr id="4708" name="Google Shape;4708;p79"/>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79"/>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0" name="Google Shape;4710;p79"/>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1" name="Google Shape;4711;p79"/>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12" name="Google Shape;4712;p79"/>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13" name="Google Shape;4713;p79"/>
          <p:cNvGrpSpPr/>
          <p:nvPr/>
        </p:nvGrpSpPr>
        <p:grpSpPr>
          <a:xfrm>
            <a:off x="1653301" y="2711232"/>
            <a:ext cx="340573" cy="339271"/>
            <a:chOff x="2085450" y="842250"/>
            <a:chExt cx="483700" cy="481850"/>
          </a:xfrm>
        </p:grpSpPr>
        <p:sp>
          <p:nvSpPr>
            <p:cNvPr id="4714" name="Google Shape;4714;p79"/>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79"/>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6" name="Google Shape;4716;p79"/>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7" name="Google Shape;4717;p79"/>
          <p:cNvGrpSpPr/>
          <p:nvPr/>
        </p:nvGrpSpPr>
        <p:grpSpPr>
          <a:xfrm>
            <a:off x="2081868" y="2711241"/>
            <a:ext cx="339306" cy="339253"/>
            <a:chOff x="2685825" y="840375"/>
            <a:chExt cx="481900" cy="481825"/>
          </a:xfrm>
        </p:grpSpPr>
        <p:sp>
          <p:nvSpPr>
            <p:cNvPr id="4718" name="Google Shape;4718;p7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7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0" name="Google Shape;4720;p79"/>
          <p:cNvGrpSpPr/>
          <p:nvPr/>
        </p:nvGrpSpPr>
        <p:grpSpPr>
          <a:xfrm>
            <a:off x="2493529" y="2710924"/>
            <a:ext cx="350431" cy="339887"/>
            <a:chOff x="3270675" y="841800"/>
            <a:chExt cx="497700" cy="482725"/>
          </a:xfrm>
        </p:grpSpPr>
        <p:sp>
          <p:nvSpPr>
            <p:cNvPr id="4721" name="Google Shape;4721;p79"/>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79"/>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3" name="Google Shape;4723;p79"/>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24" name="Google Shape;4724;p79"/>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25" name="Google Shape;4725;p79"/>
          <p:cNvGrpSpPr/>
          <p:nvPr/>
        </p:nvGrpSpPr>
        <p:grpSpPr>
          <a:xfrm>
            <a:off x="3329675" y="2731783"/>
            <a:ext cx="339253" cy="298169"/>
            <a:chOff x="4467200" y="877100"/>
            <a:chExt cx="481825" cy="423475"/>
          </a:xfrm>
        </p:grpSpPr>
        <p:sp>
          <p:nvSpPr>
            <p:cNvPr id="4726" name="Google Shape;4726;p7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7" name="Google Shape;4727;p7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8" name="Google Shape;4728;p7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7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0" name="Google Shape;4730;p79"/>
          <p:cNvGrpSpPr/>
          <p:nvPr/>
        </p:nvGrpSpPr>
        <p:grpSpPr>
          <a:xfrm>
            <a:off x="3744565" y="2711232"/>
            <a:ext cx="354778" cy="339271"/>
            <a:chOff x="5045500" y="842250"/>
            <a:chExt cx="503875" cy="481850"/>
          </a:xfrm>
        </p:grpSpPr>
        <p:sp>
          <p:nvSpPr>
            <p:cNvPr id="4731" name="Google Shape;4731;p7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2" name="Google Shape;4732;p7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3" name="Google Shape;4733;p79"/>
          <p:cNvGrpSpPr/>
          <p:nvPr/>
        </p:nvGrpSpPr>
        <p:grpSpPr>
          <a:xfrm>
            <a:off x="4167413" y="2737451"/>
            <a:ext cx="336965" cy="286833"/>
            <a:chOff x="5645200" y="879425"/>
            <a:chExt cx="478575" cy="407375"/>
          </a:xfrm>
        </p:grpSpPr>
        <p:sp>
          <p:nvSpPr>
            <p:cNvPr id="4734" name="Google Shape;4734;p79"/>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79"/>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6" name="Google Shape;4736;p79"/>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7" name="Google Shape;4737;p79"/>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79"/>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9" name="Google Shape;4739;p79"/>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0" name="Google Shape;4740;p79"/>
          <p:cNvGrpSpPr/>
          <p:nvPr/>
        </p:nvGrpSpPr>
        <p:grpSpPr>
          <a:xfrm>
            <a:off x="4603488" y="2711241"/>
            <a:ext cx="298186" cy="339253"/>
            <a:chOff x="6264525" y="842250"/>
            <a:chExt cx="423500" cy="481825"/>
          </a:xfrm>
        </p:grpSpPr>
        <p:sp>
          <p:nvSpPr>
            <p:cNvPr id="4741" name="Google Shape;4741;p79"/>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79"/>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79"/>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79"/>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5" name="Google Shape;4745;p79"/>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6" name="Google Shape;4746;p79"/>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79"/>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8" name="Google Shape;4748;p79"/>
          <p:cNvGrpSpPr/>
          <p:nvPr/>
        </p:nvGrpSpPr>
        <p:grpSpPr>
          <a:xfrm>
            <a:off x="821776" y="3125895"/>
            <a:ext cx="339253" cy="339253"/>
            <a:chOff x="900750" y="1436075"/>
            <a:chExt cx="481825" cy="481825"/>
          </a:xfrm>
        </p:grpSpPr>
        <p:sp>
          <p:nvSpPr>
            <p:cNvPr id="4749" name="Google Shape;4749;p79"/>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79"/>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1" name="Google Shape;4751;p79"/>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2" name="Google Shape;4752;p79"/>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3" name="Google Shape;4753;p79"/>
          <p:cNvGrpSpPr/>
          <p:nvPr/>
        </p:nvGrpSpPr>
        <p:grpSpPr>
          <a:xfrm>
            <a:off x="1239624" y="3186183"/>
            <a:ext cx="339253" cy="218676"/>
            <a:chOff x="1492675" y="1520750"/>
            <a:chExt cx="481825" cy="310575"/>
          </a:xfrm>
        </p:grpSpPr>
        <p:sp>
          <p:nvSpPr>
            <p:cNvPr id="4754" name="Google Shape;4754;p79"/>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79"/>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6" name="Google Shape;4756;p79"/>
          <p:cNvGrpSpPr/>
          <p:nvPr/>
        </p:nvGrpSpPr>
        <p:grpSpPr>
          <a:xfrm>
            <a:off x="1647421" y="3125877"/>
            <a:ext cx="352332" cy="339288"/>
            <a:chOff x="2071000" y="1435025"/>
            <a:chExt cx="500400" cy="481875"/>
          </a:xfrm>
        </p:grpSpPr>
        <p:sp>
          <p:nvSpPr>
            <p:cNvPr id="4757" name="Google Shape;4757;p79"/>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8" name="Google Shape;4758;p79"/>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9" name="Google Shape;4759;p79"/>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0" name="Google Shape;4760;p79"/>
          <p:cNvGrpSpPr/>
          <p:nvPr/>
        </p:nvGrpSpPr>
        <p:grpSpPr>
          <a:xfrm>
            <a:off x="2073509" y="3167747"/>
            <a:ext cx="351874" cy="297623"/>
            <a:chOff x="2678350" y="1464650"/>
            <a:chExt cx="499750" cy="422700"/>
          </a:xfrm>
        </p:grpSpPr>
        <p:sp>
          <p:nvSpPr>
            <p:cNvPr id="4761" name="Google Shape;4761;p79"/>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79"/>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79"/>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4" name="Google Shape;4764;p79"/>
          <p:cNvGrpSpPr/>
          <p:nvPr/>
        </p:nvGrpSpPr>
        <p:grpSpPr>
          <a:xfrm>
            <a:off x="2499118" y="3125895"/>
            <a:ext cx="339253" cy="339253"/>
            <a:chOff x="3271200" y="1435075"/>
            <a:chExt cx="481825" cy="481825"/>
          </a:xfrm>
        </p:grpSpPr>
        <p:sp>
          <p:nvSpPr>
            <p:cNvPr id="4765" name="Google Shape;4765;p79"/>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79"/>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7" name="Google Shape;4767;p79"/>
          <p:cNvGrpSpPr/>
          <p:nvPr/>
        </p:nvGrpSpPr>
        <p:grpSpPr>
          <a:xfrm>
            <a:off x="2909591" y="3125877"/>
            <a:ext cx="343442" cy="339288"/>
            <a:chOff x="3858100" y="1435075"/>
            <a:chExt cx="487775" cy="481875"/>
          </a:xfrm>
        </p:grpSpPr>
        <p:sp>
          <p:nvSpPr>
            <p:cNvPr id="4768" name="Google Shape;4768;p7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7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0" name="Google Shape;4770;p7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1" name="Google Shape;4771;p7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7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3" name="Google Shape;4773;p79"/>
          <p:cNvGrpSpPr/>
          <p:nvPr/>
        </p:nvGrpSpPr>
        <p:grpSpPr>
          <a:xfrm>
            <a:off x="3329674" y="3125895"/>
            <a:ext cx="339253" cy="339253"/>
            <a:chOff x="4456875" y="1435075"/>
            <a:chExt cx="481825" cy="481825"/>
          </a:xfrm>
        </p:grpSpPr>
        <p:sp>
          <p:nvSpPr>
            <p:cNvPr id="4774" name="Google Shape;4774;p79"/>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79"/>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79"/>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79"/>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79"/>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79"/>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0" name="Google Shape;4780;p79"/>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1" name="Google Shape;4781;p79"/>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79"/>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79"/>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79"/>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5" name="Google Shape;4785;p79"/>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79"/>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79"/>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8" name="Google Shape;4788;p79"/>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9" name="Google Shape;4789;p79"/>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79"/>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79"/>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2" name="Google Shape;4792;p79"/>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3" name="Google Shape;4793;p79"/>
          <p:cNvGrpSpPr/>
          <p:nvPr/>
        </p:nvGrpSpPr>
        <p:grpSpPr>
          <a:xfrm>
            <a:off x="3750665" y="3125886"/>
            <a:ext cx="342580" cy="339271"/>
            <a:chOff x="5049725" y="1435050"/>
            <a:chExt cx="486550" cy="481850"/>
          </a:xfrm>
        </p:grpSpPr>
        <p:sp>
          <p:nvSpPr>
            <p:cNvPr id="4794" name="Google Shape;4794;p7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7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7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7" name="Google Shape;4797;p7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8" name="Google Shape;4798;p79"/>
          <p:cNvGrpSpPr/>
          <p:nvPr/>
        </p:nvGrpSpPr>
        <p:grpSpPr>
          <a:xfrm>
            <a:off x="4166216" y="3125895"/>
            <a:ext cx="339359" cy="339253"/>
            <a:chOff x="5642475" y="1435075"/>
            <a:chExt cx="481975" cy="481825"/>
          </a:xfrm>
        </p:grpSpPr>
        <p:sp>
          <p:nvSpPr>
            <p:cNvPr id="4799" name="Google Shape;4799;p79"/>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0" name="Google Shape;4800;p79"/>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1" name="Google Shape;4801;p79"/>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2" name="Google Shape;4802;p79"/>
          <p:cNvGrpSpPr/>
          <p:nvPr/>
        </p:nvGrpSpPr>
        <p:grpSpPr>
          <a:xfrm>
            <a:off x="4580702" y="3125886"/>
            <a:ext cx="343759" cy="339271"/>
            <a:chOff x="6232000" y="1435050"/>
            <a:chExt cx="488225" cy="481850"/>
          </a:xfrm>
        </p:grpSpPr>
        <p:sp>
          <p:nvSpPr>
            <p:cNvPr id="4803" name="Google Shape;4803;p79"/>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4" name="Google Shape;4804;p79"/>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5" name="Google Shape;4805;p79"/>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6" name="Google Shape;4806;p79"/>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79"/>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8" name="Google Shape;4808;p79"/>
          <p:cNvGrpSpPr/>
          <p:nvPr/>
        </p:nvGrpSpPr>
        <p:grpSpPr>
          <a:xfrm>
            <a:off x="841438" y="3539545"/>
            <a:ext cx="299929" cy="337792"/>
            <a:chOff x="924450" y="2028975"/>
            <a:chExt cx="425975" cy="479750"/>
          </a:xfrm>
        </p:grpSpPr>
        <p:sp>
          <p:nvSpPr>
            <p:cNvPr id="4809" name="Google Shape;4809;p79"/>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0" name="Google Shape;4810;p79"/>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1" name="Google Shape;4811;p79"/>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2" name="Google Shape;4812;p79"/>
          <p:cNvGrpSpPr/>
          <p:nvPr/>
        </p:nvGrpSpPr>
        <p:grpSpPr>
          <a:xfrm>
            <a:off x="1653934" y="3559347"/>
            <a:ext cx="339306" cy="298186"/>
            <a:chOff x="2085450" y="2057100"/>
            <a:chExt cx="481900" cy="423500"/>
          </a:xfrm>
        </p:grpSpPr>
        <p:sp>
          <p:nvSpPr>
            <p:cNvPr id="4813" name="Google Shape;4813;p79"/>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4" name="Google Shape;4814;p79"/>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5" name="Google Shape;4815;p79"/>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6" name="Google Shape;4816;p79"/>
          <p:cNvGrpSpPr/>
          <p:nvPr/>
        </p:nvGrpSpPr>
        <p:grpSpPr>
          <a:xfrm>
            <a:off x="2081868" y="3582592"/>
            <a:ext cx="339306" cy="251698"/>
            <a:chOff x="2678275" y="2090100"/>
            <a:chExt cx="481900" cy="357475"/>
          </a:xfrm>
        </p:grpSpPr>
        <p:sp>
          <p:nvSpPr>
            <p:cNvPr id="4817" name="Google Shape;4817;p79"/>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8" name="Google Shape;4818;p79"/>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9" name="Google Shape;4819;p79"/>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0" name="Google Shape;4820;p79"/>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79"/>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2" name="Google Shape;4822;p79"/>
          <p:cNvGrpSpPr/>
          <p:nvPr/>
        </p:nvGrpSpPr>
        <p:grpSpPr>
          <a:xfrm>
            <a:off x="2559072" y="3594790"/>
            <a:ext cx="219345" cy="227301"/>
            <a:chOff x="3357325" y="2093500"/>
            <a:chExt cx="311525" cy="322825"/>
          </a:xfrm>
        </p:grpSpPr>
        <p:sp>
          <p:nvSpPr>
            <p:cNvPr id="4823" name="Google Shape;4823;p79"/>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4" name="Google Shape;4824;p79"/>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79"/>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26" name="Google Shape;4826;p79"/>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27" name="Google Shape;4827;p79"/>
          <p:cNvGrpSpPr/>
          <p:nvPr/>
        </p:nvGrpSpPr>
        <p:grpSpPr>
          <a:xfrm>
            <a:off x="3353262" y="3538814"/>
            <a:ext cx="292078" cy="339253"/>
            <a:chOff x="4492800" y="2027925"/>
            <a:chExt cx="414825" cy="481825"/>
          </a:xfrm>
        </p:grpSpPr>
        <p:sp>
          <p:nvSpPr>
            <p:cNvPr id="4828" name="Google Shape;4828;p79"/>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9" name="Google Shape;4829;p79"/>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0" name="Google Shape;4830;p79"/>
          <p:cNvGrpSpPr/>
          <p:nvPr/>
        </p:nvGrpSpPr>
        <p:grpSpPr>
          <a:xfrm>
            <a:off x="3752354" y="3538805"/>
            <a:ext cx="339200" cy="339271"/>
            <a:chOff x="5049725" y="2027900"/>
            <a:chExt cx="481750" cy="481850"/>
          </a:xfrm>
        </p:grpSpPr>
        <p:sp>
          <p:nvSpPr>
            <p:cNvPr id="4831" name="Google Shape;4831;p79"/>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2" name="Google Shape;4832;p79"/>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3" name="Google Shape;4833;p79"/>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4" name="Google Shape;4834;p79"/>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79"/>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6" name="Google Shape;4836;p79"/>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7" name="Google Shape;4837;p79"/>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79"/>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9" name="Google Shape;4839;p79"/>
          <p:cNvGrpSpPr/>
          <p:nvPr/>
        </p:nvGrpSpPr>
        <p:grpSpPr>
          <a:xfrm>
            <a:off x="4225950" y="3538893"/>
            <a:ext cx="219890" cy="339095"/>
            <a:chOff x="5726350" y="2028150"/>
            <a:chExt cx="312300" cy="481600"/>
          </a:xfrm>
        </p:grpSpPr>
        <p:sp>
          <p:nvSpPr>
            <p:cNvPr id="4840" name="Google Shape;4840;p79"/>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1" name="Google Shape;4841;p79"/>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79"/>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3" name="Google Shape;4843;p79"/>
          <p:cNvGrpSpPr/>
          <p:nvPr/>
        </p:nvGrpSpPr>
        <p:grpSpPr>
          <a:xfrm>
            <a:off x="4586141" y="3542000"/>
            <a:ext cx="332881" cy="332881"/>
            <a:chOff x="6239925" y="2032450"/>
            <a:chExt cx="472775" cy="472775"/>
          </a:xfrm>
        </p:grpSpPr>
        <p:sp>
          <p:nvSpPr>
            <p:cNvPr id="4844" name="Google Shape;4844;p79"/>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5" name="Google Shape;4845;p79"/>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6" name="Google Shape;4846;p79"/>
          <p:cNvGrpSpPr/>
          <p:nvPr/>
        </p:nvGrpSpPr>
        <p:grpSpPr>
          <a:xfrm>
            <a:off x="5035233" y="2364092"/>
            <a:ext cx="334641" cy="185425"/>
            <a:chOff x="903075" y="2730000"/>
            <a:chExt cx="475275" cy="263350"/>
          </a:xfrm>
        </p:grpSpPr>
        <p:sp>
          <p:nvSpPr>
            <p:cNvPr id="4847" name="Google Shape;4847;p79"/>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79"/>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9" name="Google Shape;4849;p79"/>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0" name="Google Shape;4850;p79"/>
          <p:cNvGrpSpPr/>
          <p:nvPr/>
        </p:nvGrpSpPr>
        <p:grpSpPr>
          <a:xfrm>
            <a:off x="1239624" y="3538814"/>
            <a:ext cx="339253" cy="339253"/>
            <a:chOff x="1492675" y="2027925"/>
            <a:chExt cx="481825" cy="481825"/>
          </a:xfrm>
        </p:grpSpPr>
        <p:sp>
          <p:nvSpPr>
            <p:cNvPr id="4851" name="Google Shape;4851;p79"/>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79"/>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79"/>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79"/>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79"/>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6" name="Google Shape;4856;p79"/>
          <p:cNvGrpSpPr/>
          <p:nvPr/>
        </p:nvGrpSpPr>
        <p:grpSpPr>
          <a:xfrm>
            <a:off x="5466000" y="2287178"/>
            <a:ext cx="339253" cy="339253"/>
            <a:chOff x="1492675" y="2620775"/>
            <a:chExt cx="481825" cy="481825"/>
          </a:xfrm>
        </p:grpSpPr>
        <p:sp>
          <p:nvSpPr>
            <p:cNvPr id="4857" name="Google Shape;4857;p79"/>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8" name="Google Shape;4858;p79"/>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59" name="Google Shape;4859;p79"/>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60" name="Google Shape;4860;p79"/>
          <p:cNvGrpSpPr/>
          <p:nvPr/>
        </p:nvGrpSpPr>
        <p:grpSpPr>
          <a:xfrm>
            <a:off x="6289754" y="2303161"/>
            <a:ext cx="333585" cy="307287"/>
            <a:chOff x="2682350" y="2643425"/>
            <a:chExt cx="473775" cy="436425"/>
          </a:xfrm>
        </p:grpSpPr>
        <p:sp>
          <p:nvSpPr>
            <p:cNvPr id="4861" name="Google Shape;4861;p79"/>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79"/>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79"/>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4" name="Google Shape;4864;p79"/>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79"/>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79"/>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79"/>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8" name="Google Shape;4868;p79"/>
          <p:cNvGrpSpPr/>
          <p:nvPr/>
        </p:nvGrpSpPr>
        <p:grpSpPr>
          <a:xfrm>
            <a:off x="6755243" y="2287178"/>
            <a:ext cx="238531" cy="339253"/>
            <a:chOff x="3342725" y="2620775"/>
            <a:chExt cx="338775" cy="481825"/>
          </a:xfrm>
        </p:grpSpPr>
        <p:sp>
          <p:nvSpPr>
            <p:cNvPr id="4869" name="Google Shape;4869;p79"/>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79"/>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79"/>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2" name="Google Shape;4872;p79"/>
          <p:cNvGrpSpPr/>
          <p:nvPr/>
        </p:nvGrpSpPr>
        <p:grpSpPr>
          <a:xfrm>
            <a:off x="7148994" y="2287178"/>
            <a:ext cx="278296" cy="339253"/>
            <a:chOff x="3907325" y="2620775"/>
            <a:chExt cx="395250" cy="481825"/>
          </a:xfrm>
        </p:grpSpPr>
        <p:sp>
          <p:nvSpPr>
            <p:cNvPr id="4873" name="Google Shape;4873;p79"/>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4" name="Google Shape;4874;p79"/>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5" name="Google Shape;4875;p79"/>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6" name="Google Shape;4876;p79"/>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7" name="Google Shape;4877;p79"/>
          <p:cNvGrpSpPr/>
          <p:nvPr/>
        </p:nvGrpSpPr>
        <p:grpSpPr>
          <a:xfrm>
            <a:off x="7542181" y="2297783"/>
            <a:ext cx="339253" cy="318042"/>
            <a:chOff x="4456875" y="2635825"/>
            <a:chExt cx="481825" cy="451700"/>
          </a:xfrm>
        </p:grpSpPr>
        <p:sp>
          <p:nvSpPr>
            <p:cNvPr id="4878" name="Google Shape;4878;p79"/>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9" name="Google Shape;4879;p79"/>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0" name="Google Shape;4880;p79"/>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79"/>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79"/>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3" name="Google Shape;4883;p79"/>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4" name="Google Shape;4884;p79"/>
          <p:cNvGrpSpPr/>
          <p:nvPr/>
        </p:nvGrpSpPr>
        <p:grpSpPr>
          <a:xfrm>
            <a:off x="7967105" y="2297783"/>
            <a:ext cx="339253" cy="318042"/>
            <a:chOff x="5049725" y="2635825"/>
            <a:chExt cx="481825" cy="451700"/>
          </a:xfrm>
        </p:grpSpPr>
        <p:sp>
          <p:nvSpPr>
            <p:cNvPr id="4885" name="Google Shape;4885;p79"/>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6" name="Google Shape;4886;p79"/>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7" name="Google Shape;4887;p79"/>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8" name="Google Shape;4888;p79"/>
          <p:cNvGrpSpPr/>
          <p:nvPr/>
        </p:nvGrpSpPr>
        <p:grpSpPr>
          <a:xfrm>
            <a:off x="2211475" y="3952243"/>
            <a:ext cx="338566" cy="338373"/>
            <a:chOff x="5643000" y="2621375"/>
            <a:chExt cx="480850" cy="480575"/>
          </a:xfrm>
        </p:grpSpPr>
        <p:sp>
          <p:nvSpPr>
            <p:cNvPr id="4889" name="Google Shape;4889;p79"/>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79"/>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1" name="Google Shape;4891;p79"/>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2" name="Google Shape;4892;p79"/>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79"/>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4" name="Google Shape;4894;p79"/>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5" name="Google Shape;4895;p79"/>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6" name="Google Shape;4896;p79"/>
          <p:cNvGrpSpPr/>
          <p:nvPr/>
        </p:nvGrpSpPr>
        <p:grpSpPr>
          <a:xfrm>
            <a:off x="4032695" y="3951803"/>
            <a:ext cx="339359" cy="339253"/>
            <a:chOff x="6235250" y="2620775"/>
            <a:chExt cx="481975" cy="481825"/>
          </a:xfrm>
        </p:grpSpPr>
        <p:sp>
          <p:nvSpPr>
            <p:cNvPr id="4897" name="Google Shape;4897;p79"/>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79"/>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9" name="Google Shape;4899;p79"/>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0" name="Google Shape;4900;p79"/>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79"/>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02" name="Google Shape;4902;p79"/>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03" name="Google Shape;4903;p79"/>
          <p:cNvGrpSpPr/>
          <p:nvPr/>
        </p:nvGrpSpPr>
        <p:grpSpPr>
          <a:xfrm>
            <a:off x="5465078" y="2711317"/>
            <a:ext cx="341101" cy="339253"/>
            <a:chOff x="1535000" y="3223325"/>
            <a:chExt cx="484450" cy="481825"/>
          </a:xfrm>
        </p:grpSpPr>
        <p:sp>
          <p:nvSpPr>
            <p:cNvPr id="4904" name="Google Shape;4904;p79"/>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5" name="Google Shape;4905;p79"/>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6" name="Google Shape;4906;p79"/>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7" name="Google Shape;4907;p79"/>
          <p:cNvGrpSpPr/>
          <p:nvPr/>
        </p:nvGrpSpPr>
        <p:grpSpPr>
          <a:xfrm>
            <a:off x="5872645" y="2746618"/>
            <a:ext cx="339253" cy="268649"/>
            <a:chOff x="2085525" y="3263750"/>
            <a:chExt cx="481825" cy="381550"/>
          </a:xfrm>
        </p:grpSpPr>
        <p:sp>
          <p:nvSpPr>
            <p:cNvPr id="4908" name="Google Shape;4908;p79"/>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79"/>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10" name="Google Shape;4910;p79"/>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11" name="Google Shape;4911;p79"/>
          <p:cNvGrpSpPr/>
          <p:nvPr/>
        </p:nvGrpSpPr>
        <p:grpSpPr>
          <a:xfrm>
            <a:off x="6704407" y="2711308"/>
            <a:ext cx="340204" cy="339271"/>
            <a:chOff x="3270450" y="3213625"/>
            <a:chExt cx="483175" cy="481850"/>
          </a:xfrm>
        </p:grpSpPr>
        <p:sp>
          <p:nvSpPr>
            <p:cNvPr id="4912" name="Google Shape;4912;p79"/>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79"/>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4" name="Google Shape;4914;p79"/>
          <p:cNvGrpSpPr/>
          <p:nvPr/>
        </p:nvGrpSpPr>
        <p:grpSpPr>
          <a:xfrm>
            <a:off x="7203676" y="2711317"/>
            <a:ext cx="168931" cy="339253"/>
            <a:chOff x="3984950" y="3213600"/>
            <a:chExt cx="239925" cy="481825"/>
          </a:xfrm>
        </p:grpSpPr>
        <p:sp>
          <p:nvSpPr>
            <p:cNvPr id="4915" name="Google Shape;4915;p79"/>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79"/>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17" name="Google Shape;4917;p79"/>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8" name="Google Shape;4918;p79"/>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19" name="Google Shape;4919;p79"/>
          <p:cNvGrpSpPr/>
          <p:nvPr/>
        </p:nvGrpSpPr>
        <p:grpSpPr>
          <a:xfrm>
            <a:off x="1736111" y="3981487"/>
            <a:ext cx="355218" cy="279880"/>
            <a:chOff x="5629975" y="3255775"/>
            <a:chExt cx="504500" cy="397500"/>
          </a:xfrm>
        </p:grpSpPr>
        <p:sp>
          <p:nvSpPr>
            <p:cNvPr id="4920" name="Google Shape;4920;p79"/>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1" name="Google Shape;4921;p79"/>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2" name="Google Shape;4922;p79"/>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79"/>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79"/>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5" name="Google Shape;4925;p79"/>
          <p:cNvGrpSpPr/>
          <p:nvPr/>
        </p:nvGrpSpPr>
        <p:grpSpPr>
          <a:xfrm>
            <a:off x="3572294" y="3981593"/>
            <a:ext cx="340256" cy="279669"/>
            <a:chOff x="6234950" y="3255925"/>
            <a:chExt cx="483250" cy="397200"/>
          </a:xfrm>
        </p:grpSpPr>
        <p:sp>
          <p:nvSpPr>
            <p:cNvPr id="4926" name="Google Shape;4926;p79"/>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7" name="Google Shape;4927;p79"/>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8" name="Google Shape;4928;p79"/>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9" name="Google Shape;4929;p79"/>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79"/>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79"/>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2" name="Google Shape;4932;p79"/>
          <p:cNvGrpSpPr/>
          <p:nvPr/>
        </p:nvGrpSpPr>
        <p:grpSpPr>
          <a:xfrm>
            <a:off x="5043532" y="3125970"/>
            <a:ext cx="318042" cy="339253"/>
            <a:chOff x="914900" y="3806450"/>
            <a:chExt cx="451700" cy="481825"/>
          </a:xfrm>
        </p:grpSpPr>
        <p:sp>
          <p:nvSpPr>
            <p:cNvPr id="4933" name="Google Shape;4933;p79"/>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4" name="Google Shape;4934;p79"/>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5" name="Google Shape;4935;p79"/>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79"/>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79"/>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8" name="Google Shape;4938;p79"/>
          <p:cNvGrpSpPr/>
          <p:nvPr/>
        </p:nvGrpSpPr>
        <p:grpSpPr>
          <a:xfrm>
            <a:off x="5462454" y="3125785"/>
            <a:ext cx="346347" cy="339623"/>
            <a:chOff x="1490050" y="3805975"/>
            <a:chExt cx="491900" cy="482350"/>
          </a:xfrm>
        </p:grpSpPr>
        <p:sp>
          <p:nvSpPr>
            <p:cNvPr id="4939" name="Google Shape;4939;p79"/>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0" name="Google Shape;4940;p79"/>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79"/>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79"/>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3" name="Google Shape;4943;p79"/>
          <p:cNvGrpSpPr/>
          <p:nvPr/>
        </p:nvGrpSpPr>
        <p:grpSpPr>
          <a:xfrm>
            <a:off x="5886322" y="3125970"/>
            <a:ext cx="311899" cy="339253"/>
            <a:chOff x="2104275" y="3806450"/>
            <a:chExt cx="442975" cy="481825"/>
          </a:xfrm>
        </p:grpSpPr>
        <p:sp>
          <p:nvSpPr>
            <p:cNvPr id="4944" name="Google Shape;4944;p79"/>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5" name="Google Shape;4945;p79"/>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6" name="Google Shape;4946;p79"/>
          <p:cNvGrpSpPr/>
          <p:nvPr/>
        </p:nvGrpSpPr>
        <p:grpSpPr>
          <a:xfrm>
            <a:off x="6309839" y="3125970"/>
            <a:ext cx="293416" cy="339253"/>
            <a:chOff x="2710875" y="3806450"/>
            <a:chExt cx="416725" cy="481825"/>
          </a:xfrm>
        </p:grpSpPr>
        <p:sp>
          <p:nvSpPr>
            <p:cNvPr id="4947" name="Google Shape;4947;p79"/>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8" name="Google Shape;4948;p79"/>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9" name="Google Shape;4949;p79"/>
          <p:cNvGrpSpPr/>
          <p:nvPr/>
        </p:nvGrpSpPr>
        <p:grpSpPr>
          <a:xfrm>
            <a:off x="6704883" y="3166412"/>
            <a:ext cx="339253" cy="258369"/>
            <a:chOff x="3271200" y="3863875"/>
            <a:chExt cx="481825" cy="366950"/>
          </a:xfrm>
        </p:grpSpPr>
        <p:sp>
          <p:nvSpPr>
            <p:cNvPr id="4950" name="Google Shape;4950;p79"/>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1" name="Google Shape;4951;p79"/>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2" name="Google Shape;4952;p79"/>
          <p:cNvGrpSpPr/>
          <p:nvPr/>
        </p:nvGrpSpPr>
        <p:grpSpPr>
          <a:xfrm>
            <a:off x="7140377" y="3126199"/>
            <a:ext cx="295528" cy="338795"/>
            <a:chOff x="3895050" y="3806775"/>
            <a:chExt cx="419725" cy="481175"/>
          </a:xfrm>
        </p:grpSpPr>
        <p:sp>
          <p:nvSpPr>
            <p:cNvPr id="4953" name="Google Shape;4953;p79"/>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4" name="Google Shape;4954;p79"/>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5" name="Google Shape;4955;p79"/>
          <p:cNvGrpSpPr/>
          <p:nvPr/>
        </p:nvGrpSpPr>
        <p:grpSpPr>
          <a:xfrm>
            <a:off x="7543659" y="3125979"/>
            <a:ext cx="336296" cy="339235"/>
            <a:chOff x="4464775" y="3806475"/>
            <a:chExt cx="477625" cy="481800"/>
          </a:xfrm>
        </p:grpSpPr>
        <p:sp>
          <p:nvSpPr>
            <p:cNvPr id="4956" name="Google Shape;4956;p79"/>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79"/>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79"/>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9" name="Google Shape;4959;p79"/>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79"/>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1" name="Google Shape;4961;p79"/>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2" name="Google Shape;4962;p79"/>
          <p:cNvGrpSpPr/>
          <p:nvPr/>
        </p:nvGrpSpPr>
        <p:grpSpPr>
          <a:xfrm>
            <a:off x="7967105" y="3125970"/>
            <a:ext cx="339253" cy="339253"/>
            <a:chOff x="5049725" y="3806450"/>
            <a:chExt cx="481825" cy="481825"/>
          </a:xfrm>
        </p:grpSpPr>
        <p:sp>
          <p:nvSpPr>
            <p:cNvPr id="4963" name="Google Shape;4963;p79"/>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79"/>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79"/>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6" name="Google Shape;4966;p79"/>
          <p:cNvGrpSpPr/>
          <p:nvPr/>
        </p:nvGrpSpPr>
        <p:grpSpPr>
          <a:xfrm>
            <a:off x="1276714" y="3951798"/>
            <a:ext cx="339253" cy="339253"/>
            <a:chOff x="5651375" y="3806450"/>
            <a:chExt cx="481825" cy="481825"/>
          </a:xfrm>
        </p:grpSpPr>
        <p:sp>
          <p:nvSpPr>
            <p:cNvPr id="4967" name="Google Shape;4967;p79"/>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79"/>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9" name="Google Shape;4969;p79"/>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0" name="Google Shape;4970;p79"/>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1" name="Google Shape;4971;p79"/>
          <p:cNvGrpSpPr/>
          <p:nvPr/>
        </p:nvGrpSpPr>
        <p:grpSpPr>
          <a:xfrm>
            <a:off x="3153646" y="3953787"/>
            <a:ext cx="298503" cy="335275"/>
            <a:chOff x="6264300" y="3809300"/>
            <a:chExt cx="423950" cy="476175"/>
          </a:xfrm>
        </p:grpSpPr>
        <p:sp>
          <p:nvSpPr>
            <p:cNvPr id="4972" name="Google Shape;4972;p79"/>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79"/>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79"/>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5" name="Google Shape;4975;p79"/>
          <p:cNvGrpSpPr/>
          <p:nvPr/>
        </p:nvGrpSpPr>
        <p:grpSpPr>
          <a:xfrm>
            <a:off x="5032267" y="3538881"/>
            <a:ext cx="340573" cy="339271"/>
            <a:chOff x="898875" y="4399275"/>
            <a:chExt cx="483700" cy="481850"/>
          </a:xfrm>
        </p:grpSpPr>
        <p:sp>
          <p:nvSpPr>
            <p:cNvPr id="4976" name="Google Shape;4976;p79"/>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79"/>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79"/>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9" name="Google Shape;4979;p79"/>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0" name="Google Shape;4980;p79"/>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79"/>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79"/>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3" name="Google Shape;4983;p79"/>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4" name="Google Shape;4984;p79"/>
          <p:cNvGrpSpPr/>
          <p:nvPr/>
        </p:nvGrpSpPr>
        <p:grpSpPr>
          <a:xfrm>
            <a:off x="5466000" y="3554133"/>
            <a:ext cx="339253" cy="308765"/>
            <a:chOff x="1492675" y="4420975"/>
            <a:chExt cx="481825" cy="438525"/>
          </a:xfrm>
        </p:grpSpPr>
        <p:sp>
          <p:nvSpPr>
            <p:cNvPr id="4985" name="Google Shape;4985;p79"/>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79"/>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7" name="Google Shape;4987;p79"/>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8" name="Google Shape;4988;p79"/>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79"/>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0" name="Google Shape;4990;p79"/>
          <p:cNvGrpSpPr/>
          <p:nvPr/>
        </p:nvGrpSpPr>
        <p:grpSpPr>
          <a:xfrm>
            <a:off x="5870982" y="3539558"/>
            <a:ext cx="342580" cy="337915"/>
            <a:chOff x="2084100" y="4400250"/>
            <a:chExt cx="486550" cy="479925"/>
          </a:xfrm>
        </p:grpSpPr>
        <p:sp>
          <p:nvSpPr>
            <p:cNvPr id="4991" name="Google Shape;4991;p79"/>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79"/>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3" name="Google Shape;4993;p79"/>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4" name="Google Shape;4994;p79"/>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79"/>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6" name="Google Shape;4996;p79"/>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7" name="Google Shape;4997;p79"/>
          <p:cNvGrpSpPr/>
          <p:nvPr/>
        </p:nvGrpSpPr>
        <p:grpSpPr>
          <a:xfrm>
            <a:off x="6307462" y="3538907"/>
            <a:ext cx="298169" cy="339218"/>
            <a:chOff x="2707950" y="4399325"/>
            <a:chExt cx="423475" cy="481775"/>
          </a:xfrm>
        </p:grpSpPr>
        <p:sp>
          <p:nvSpPr>
            <p:cNvPr id="4998" name="Google Shape;4998;p79"/>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9" name="Google Shape;4999;p79"/>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0" name="Google Shape;5000;p79"/>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79"/>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2" name="Google Shape;5002;p79"/>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3" name="Google Shape;5003;p79"/>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79"/>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79"/>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79"/>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7" name="Google Shape;5007;p79"/>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8" name="Google Shape;5008;p79"/>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9" name="Google Shape;5009;p79"/>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0" name="Google Shape;5010;p79"/>
          <p:cNvGrpSpPr/>
          <p:nvPr/>
        </p:nvGrpSpPr>
        <p:grpSpPr>
          <a:xfrm>
            <a:off x="6736981" y="3538881"/>
            <a:ext cx="275057" cy="339271"/>
            <a:chOff x="3330525" y="4399275"/>
            <a:chExt cx="390650" cy="481850"/>
          </a:xfrm>
        </p:grpSpPr>
        <p:sp>
          <p:nvSpPr>
            <p:cNvPr id="5011" name="Google Shape;5011;p79"/>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2" name="Google Shape;5012;p79"/>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3" name="Google Shape;5013;p79"/>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79"/>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5" name="Google Shape;5015;p79"/>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6" name="Google Shape;5016;p79"/>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7" name="Google Shape;5017;p79"/>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8" name="Google Shape;5018;p79"/>
          <p:cNvGrpSpPr/>
          <p:nvPr/>
        </p:nvGrpSpPr>
        <p:grpSpPr>
          <a:xfrm>
            <a:off x="7161510" y="3538890"/>
            <a:ext cx="253265" cy="339253"/>
            <a:chOff x="3938800" y="4399275"/>
            <a:chExt cx="359700" cy="481825"/>
          </a:xfrm>
        </p:grpSpPr>
        <p:sp>
          <p:nvSpPr>
            <p:cNvPr id="5019" name="Google Shape;5019;p79"/>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79"/>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1" name="Google Shape;5021;p79"/>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2" name="Google Shape;5022;p79"/>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79"/>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4" name="Google Shape;5024;p79"/>
          <p:cNvGrpSpPr/>
          <p:nvPr/>
        </p:nvGrpSpPr>
        <p:grpSpPr>
          <a:xfrm>
            <a:off x="7632288" y="3538890"/>
            <a:ext cx="159039" cy="339253"/>
            <a:chOff x="4584850" y="4399275"/>
            <a:chExt cx="225875" cy="481825"/>
          </a:xfrm>
        </p:grpSpPr>
        <p:sp>
          <p:nvSpPr>
            <p:cNvPr id="5025" name="Google Shape;5025;p79"/>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6" name="Google Shape;5026;p79"/>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27" name="Google Shape;5027;p79"/>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28" name="Google Shape;5028;p79"/>
          <p:cNvGrpSpPr/>
          <p:nvPr/>
        </p:nvGrpSpPr>
        <p:grpSpPr>
          <a:xfrm>
            <a:off x="817316" y="3951795"/>
            <a:ext cx="339253" cy="339253"/>
            <a:chOff x="5642550" y="4399275"/>
            <a:chExt cx="481825" cy="481825"/>
          </a:xfrm>
        </p:grpSpPr>
        <p:sp>
          <p:nvSpPr>
            <p:cNvPr id="5029" name="Google Shape;5029;p79"/>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0" name="Google Shape;5030;p79"/>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1" name="Google Shape;5031;p79"/>
          <p:cNvGrpSpPr/>
          <p:nvPr/>
        </p:nvGrpSpPr>
        <p:grpSpPr>
          <a:xfrm>
            <a:off x="2670186" y="3963703"/>
            <a:ext cx="363316" cy="315437"/>
            <a:chOff x="6218300" y="4416175"/>
            <a:chExt cx="516000" cy="448000"/>
          </a:xfrm>
        </p:grpSpPr>
        <p:sp>
          <p:nvSpPr>
            <p:cNvPr id="5032" name="Google Shape;5032;p79"/>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79"/>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4" name="Google Shape;5034;p79"/>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5" name="Google Shape;5035;p79"/>
          <p:cNvGrpSpPr/>
          <p:nvPr/>
        </p:nvGrpSpPr>
        <p:grpSpPr>
          <a:xfrm>
            <a:off x="5870391" y="3951792"/>
            <a:ext cx="339253" cy="339253"/>
            <a:chOff x="899850" y="4992125"/>
            <a:chExt cx="481825" cy="481825"/>
          </a:xfrm>
        </p:grpSpPr>
        <p:sp>
          <p:nvSpPr>
            <p:cNvPr id="5036" name="Google Shape;5036;p79"/>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79"/>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8" name="Google Shape;5038;p79"/>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9" name="Google Shape;5039;p79"/>
          <p:cNvGrpSpPr/>
          <p:nvPr/>
        </p:nvGrpSpPr>
        <p:grpSpPr>
          <a:xfrm>
            <a:off x="5410993" y="3951792"/>
            <a:ext cx="339253" cy="339253"/>
            <a:chOff x="1492675" y="4992125"/>
            <a:chExt cx="481825" cy="481825"/>
          </a:xfrm>
        </p:grpSpPr>
        <p:sp>
          <p:nvSpPr>
            <p:cNvPr id="5040" name="Google Shape;5040;p7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7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2" name="Google Shape;5042;p79"/>
          <p:cNvGrpSpPr/>
          <p:nvPr/>
        </p:nvGrpSpPr>
        <p:grpSpPr>
          <a:xfrm>
            <a:off x="4951595" y="3951792"/>
            <a:ext cx="339253" cy="339253"/>
            <a:chOff x="2085525" y="4992125"/>
            <a:chExt cx="481825" cy="481825"/>
          </a:xfrm>
        </p:grpSpPr>
        <p:sp>
          <p:nvSpPr>
            <p:cNvPr id="5043" name="Google Shape;5043;p7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4" name="Google Shape;5044;p7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5" name="Google Shape;5045;p79"/>
          <p:cNvGrpSpPr/>
          <p:nvPr/>
        </p:nvGrpSpPr>
        <p:grpSpPr>
          <a:xfrm>
            <a:off x="6789344" y="3951792"/>
            <a:ext cx="339253" cy="339253"/>
            <a:chOff x="2678350" y="4992125"/>
            <a:chExt cx="481825" cy="481825"/>
          </a:xfrm>
        </p:grpSpPr>
        <p:sp>
          <p:nvSpPr>
            <p:cNvPr id="5046" name="Google Shape;5046;p79"/>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7" name="Google Shape;5047;p79"/>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8" name="Google Shape;5048;p79"/>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9" name="Google Shape;5049;p79"/>
          <p:cNvGrpSpPr/>
          <p:nvPr/>
        </p:nvGrpSpPr>
        <p:grpSpPr>
          <a:xfrm>
            <a:off x="4492198" y="3951792"/>
            <a:ext cx="339253" cy="339253"/>
            <a:chOff x="3271200" y="4992125"/>
            <a:chExt cx="481825" cy="481825"/>
          </a:xfrm>
        </p:grpSpPr>
        <p:sp>
          <p:nvSpPr>
            <p:cNvPr id="5050" name="Google Shape;5050;p79"/>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79"/>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79"/>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3" name="Google Shape;5053;p79"/>
          <p:cNvGrpSpPr/>
          <p:nvPr/>
        </p:nvGrpSpPr>
        <p:grpSpPr>
          <a:xfrm>
            <a:off x="6329788" y="3952813"/>
            <a:ext cx="339411" cy="337211"/>
            <a:chOff x="5049575" y="4993600"/>
            <a:chExt cx="482050" cy="478925"/>
          </a:xfrm>
        </p:grpSpPr>
        <p:sp>
          <p:nvSpPr>
            <p:cNvPr id="5054" name="Google Shape;5054;p79"/>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5" name="Google Shape;5055;p79"/>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79"/>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7" name="Google Shape;5057;p79"/>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58" name="Google Shape;5058;p79"/>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059" name="Google Shape;5059;p7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060" name="Google Shape;5060;p79"/>
          <p:cNvGrpSpPr/>
          <p:nvPr/>
        </p:nvGrpSpPr>
        <p:grpSpPr>
          <a:xfrm>
            <a:off x="7248742" y="3975375"/>
            <a:ext cx="195300" cy="343772"/>
            <a:chOff x="3999225" y="4364775"/>
            <a:chExt cx="195300" cy="343772"/>
          </a:xfrm>
        </p:grpSpPr>
        <p:grpSp>
          <p:nvGrpSpPr>
            <p:cNvPr id="5061" name="Google Shape;5061;p79"/>
            <p:cNvGrpSpPr/>
            <p:nvPr/>
          </p:nvGrpSpPr>
          <p:grpSpPr>
            <a:xfrm>
              <a:off x="4048568" y="4562577"/>
              <a:ext cx="97317" cy="145970"/>
              <a:chOff x="1529575" y="2222650"/>
              <a:chExt cx="203125" cy="304675"/>
            </a:xfrm>
          </p:grpSpPr>
          <p:sp>
            <p:nvSpPr>
              <p:cNvPr id="5062" name="Google Shape;5062;p79"/>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9"/>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4" name="Google Shape;5064;p79"/>
            <p:cNvGrpSpPr/>
            <p:nvPr/>
          </p:nvGrpSpPr>
          <p:grpSpPr>
            <a:xfrm>
              <a:off x="3999225" y="4364775"/>
              <a:ext cx="195300" cy="195300"/>
              <a:chOff x="3999225" y="4364775"/>
              <a:chExt cx="195300" cy="195300"/>
            </a:xfrm>
          </p:grpSpPr>
          <p:sp>
            <p:nvSpPr>
              <p:cNvPr id="5065" name="Google Shape;5065;p79"/>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9"/>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7" name="Google Shape;5067;p79"/>
          <p:cNvGrpSpPr/>
          <p:nvPr/>
        </p:nvGrpSpPr>
        <p:grpSpPr>
          <a:xfrm>
            <a:off x="7564186" y="3991627"/>
            <a:ext cx="277088" cy="259611"/>
            <a:chOff x="4335888" y="4398114"/>
            <a:chExt cx="277088" cy="259611"/>
          </a:xfrm>
        </p:grpSpPr>
        <p:grpSp>
          <p:nvGrpSpPr>
            <p:cNvPr id="5068" name="Google Shape;5068;p79"/>
            <p:cNvGrpSpPr/>
            <p:nvPr/>
          </p:nvGrpSpPr>
          <p:grpSpPr>
            <a:xfrm>
              <a:off x="4335888" y="4462425"/>
              <a:ext cx="195300" cy="195300"/>
              <a:chOff x="4335888" y="4462425"/>
              <a:chExt cx="195300" cy="195300"/>
            </a:xfrm>
          </p:grpSpPr>
          <p:sp>
            <p:nvSpPr>
              <p:cNvPr id="5069" name="Google Shape;5069;p7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79"/>
            <p:cNvGrpSpPr/>
            <p:nvPr/>
          </p:nvGrpSpPr>
          <p:grpSpPr>
            <a:xfrm>
              <a:off x="4509813" y="4398114"/>
              <a:ext cx="103162" cy="103198"/>
              <a:chOff x="2277975" y="2021700"/>
              <a:chExt cx="215325" cy="215400"/>
            </a:xfrm>
          </p:grpSpPr>
          <p:sp>
            <p:nvSpPr>
              <p:cNvPr id="5072" name="Google Shape;5072;p79"/>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4" name="Google Shape;5074;p79"/>
          <p:cNvGrpSpPr/>
          <p:nvPr/>
        </p:nvGrpSpPr>
        <p:grpSpPr>
          <a:xfrm>
            <a:off x="7961419" y="4049613"/>
            <a:ext cx="392275" cy="195300"/>
            <a:chOff x="4752588" y="4440200"/>
            <a:chExt cx="392275" cy="195300"/>
          </a:xfrm>
        </p:grpSpPr>
        <p:grpSp>
          <p:nvGrpSpPr>
            <p:cNvPr id="5075" name="Google Shape;5075;p79"/>
            <p:cNvGrpSpPr/>
            <p:nvPr/>
          </p:nvGrpSpPr>
          <p:grpSpPr>
            <a:xfrm>
              <a:off x="4950384" y="4469728"/>
              <a:ext cx="194479" cy="136244"/>
              <a:chOff x="3163375" y="2175125"/>
              <a:chExt cx="405925" cy="284375"/>
            </a:xfrm>
          </p:grpSpPr>
          <p:sp>
            <p:nvSpPr>
              <p:cNvPr id="5076" name="Google Shape;5076;p79"/>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9"/>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79"/>
            <p:cNvGrpSpPr/>
            <p:nvPr/>
          </p:nvGrpSpPr>
          <p:grpSpPr>
            <a:xfrm>
              <a:off x="4752588" y="4440200"/>
              <a:ext cx="195300" cy="195300"/>
              <a:chOff x="4335888" y="4462425"/>
              <a:chExt cx="195300" cy="195300"/>
            </a:xfrm>
          </p:grpSpPr>
          <p:sp>
            <p:nvSpPr>
              <p:cNvPr id="5080" name="Google Shape;5080;p7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85" name="Shape 5085"/>
        <p:cNvGrpSpPr/>
        <p:nvPr/>
      </p:nvGrpSpPr>
      <p:grpSpPr>
        <a:xfrm>
          <a:off x="0" y="0"/>
          <a:ext cx="0" cy="0"/>
          <a:chOff x="0" y="0"/>
          <a:chExt cx="0" cy="0"/>
        </a:xfrm>
      </p:grpSpPr>
      <p:grpSp>
        <p:nvGrpSpPr>
          <p:cNvPr id="5086" name="Google Shape;5086;p80"/>
          <p:cNvGrpSpPr/>
          <p:nvPr/>
        </p:nvGrpSpPr>
        <p:grpSpPr>
          <a:xfrm>
            <a:off x="856199" y="1311179"/>
            <a:ext cx="322099" cy="370529"/>
            <a:chOff x="-42971725" y="3217825"/>
            <a:chExt cx="275675" cy="317125"/>
          </a:xfrm>
        </p:grpSpPr>
        <p:sp>
          <p:nvSpPr>
            <p:cNvPr id="5087" name="Google Shape;5087;p8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80"/>
          <p:cNvGrpSpPr/>
          <p:nvPr/>
        </p:nvGrpSpPr>
        <p:grpSpPr>
          <a:xfrm>
            <a:off x="828113" y="1779835"/>
            <a:ext cx="378270" cy="337551"/>
            <a:chOff x="-42996150" y="3612600"/>
            <a:chExt cx="323750" cy="288900"/>
          </a:xfrm>
        </p:grpSpPr>
        <p:sp>
          <p:nvSpPr>
            <p:cNvPr id="5091" name="Google Shape;5091;p80"/>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0"/>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0"/>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80"/>
          <p:cNvGrpSpPr/>
          <p:nvPr/>
        </p:nvGrpSpPr>
        <p:grpSpPr>
          <a:xfrm>
            <a:off x="830874" y="2189205"/>
            <a:ext cx="372749" cy="370909"/>
            <a:chOff x="-42994575" y="3950300"/>
            <a:chExt cx="319025" cy="317450"/>
          </a:xfrm>
        </p:grpSpPr>
        <p:sp>
          <p:nvSpPr>
            <p:cNvPr id="5095" name="Google Shape;5095;p8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8" name="Google Shape;5098;p80"/>
          <p:cNvGrpSpPr/>
          <p:nvPr/>
        </p:nvGrpSpPr>
        <p:grpSpPr>
          <a:xfrm>
            <a:off x="2984269" y="1336037"/>
            <a:ext cx="371785" cy="370879"/>
            <a:chOff x="-41111350" y="3239100"/>
            <a:chExt cx="318200" cy="317425"/>
          </a:xfrm>
        </p:grpSpPr>
        <p:sp>
          <p:nvSpPr>
            <p:cNvPr id="5099" name="Google Shape;5099;p80"/>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0"/>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0"/>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0"/>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80"/>
          <p:cNvGrpSpPr/>
          <p:nvPr/>
        </p:nvGrpSpPr>
        <p:grpSpPr>
          <a:xfrm>
            <a:off x="2980588" y="1771568"/>
            <a:ext cx="379146" cy="370967"/>
            <a:chOff x="-41117650" y="3605525"/>
            <a:chExt cx="324500" cy="317500"/>
          </a:xfrm>
        </p:grpSpPr>
        <p:sp>
          <p:nvSpPr>
            <p:cNvPr id="5104" name="Google Shape;5104;p80"/>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0"/>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0"/>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7" name="Google Shape;5107;p80"/>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8" name="Google Shape;5108;p80"/>
          <p:cNvGrpSpPr/>
          <p:nvPr/>
        </p:nvGrpSpPr>
        <p:grpSpPr>
          <a:xfrm>
            <a:off x="1806843" y="2663092"/>
            <a:ext cx="216271" cy="371814"/>
            <a:chOff x="-39205300" y="3220175"/>
            <a:chExt cx="185100" cy="318225"/>
          </a:xfrm>
        </p:grpSpPr>
        <p:sp>
          <p:nvSpPr>
            <p:cNvPr id="5109" name="Google Shape;5109;p80"/>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0"/>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80"/>
          <p:cNvGrpSpPr/>
          <p:nvPr/>
        </p:nvGrpSpPr>
        <p:grpSpPr>
          <a:xfrm>
            <a:off x="1772370" y="3123163"/>
            <a:ext cx="300016" cy="369273"/>
            <a:chOff x="-39248625" y="3588600"/>
            <a:chExt cx="256775" cy="316050"/>
          </a:xfrm>
        </p:grpSpPr>
        <p:sp>
          <p:nvSpPr>
            <p:cNvPr id="5112" name="Google Shape;5112;p80"/>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0"/>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4" name="Google Shape;5114;p80"/>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0"/>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6" name="Google Shape;5116;p80"/>
          <p:cNvGrpSpPr/>
          <p:nvPr/>
        </p:nvGrpSpPr>
        <p:grpSpPr>
          <a:xfrm>
            <a:off x="1223084" y="1311179"/>
            <a:ext cx="429504" cy="370879"/>
            <a:chOff x="-42651700" y="3217825"/>
            <a:chExt cx="367600" cy="317425"/>
          </a:xfrm>
        </p:grpSpPr>
        <p:sp>
          <p:nvSpPr>
            <p:cNvPr id="5117" name="Google Shape;5117;p80"/>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0"/>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0"/>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0"/>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80"/>
          <p:cNvGrpSpPr/>
          <p:nvPr/>
        </p:nvGrpSpPr>
        <p:grpSpPr>
          <a:xfrm>
            <a:off x="1258516" y="1750829"/>
            <a:ext cx="358640" cy="363226"/>
            <a:chOff x="-42617300" y="3587775"/>
            <a:chExt cx="306950" cy="310875"/>
          </a:xfrm>
        </p:grpSpPr>
        <p:sp>
          <p:nvSpPr>
            <p:cNvPr id="5122" name="Google Shape;5122;p80"/>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0"/>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4" name="Google Shape;5124;p80"/>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80"/>
          <p:cNvGrpSpPr/>
          <p:nvPr/>
        </p:nvGrpSpPr>
        <p:grpSpPr>
          <a:xfrm>
            <a:off x="3430343" y="1335569"/>
            <a:ext cx="376926" cy="370324"/>
            <a:chOff x="-40748275" y="3238700"/>
            <a:chExt cx="322600" cy="316950"/>
          </a:xfrm>
        </p:grpSpPr>
        <p:sp>
          <p:nvSpPr>
            <p:cNvPr id="5126" name="Google Shape;5126;p8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80"/>
          <p:cNvGrpSpPr/>
          <p:nvPr/>
        </p:nvGrpSpPr>
        <p:grpSpPr>
          <a:xfrm>
            <a:off x="3432899" y="1803553"/>
            <a:ext cx="371814" cy="338690"/>
            <a:chOff x="-40745125" y="3632900"/>
            <a:chExt cx="318225" cy="289875"/>
          </a:xfrm>
        </p:grpSpPr>
        <p:sp>
          <p:nvSpPr>
            <p:cNvPr id="5133" name="Google Shape;5133;p80"/>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0"/>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0"/>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0"/>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0"/>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0"/>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0"/>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0" name="Google Shape;5140;p80"/>
          <p:cNvGrpSpPr/>
          <p:nvPr/>
        </p:nvGrpSpPr>
        <p:grpSpPr>
          <a:xfrm>
            <a:off x="3437047" y="2214764"/>
            <a:ext cx="363518" cy="370178"/>
            <a:chOff x="-40742750" y="3972175"/>
            <a:chExt cx="311125" cy="316825"/>
          </a:xfrm>
        </p:grpSpPr>
        <p:sp>
          <p:nvSpPr>
            <p:cNvPr id="5141" name="Google Shape;5141;p80"/>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0"/>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80"/>
          <p:cNvGrpSpPr/>
          <p:nvPr/>
        </p:nvGrpSpPr>
        <p:grpSpPr>
          <a:xfrm>
            <a:off x="2219708" y="2664932"/>
            <a:ext cx="266892" cy="369974"/>
            <a:chOff x="-38860325" y="3221750"/>
            <a:chExt cx="228425" cy="316650"/>
          </a:xfrm>
        </p:grpSpPr>
        <p:sp>
          <p:nvSpPr>
            <p:cNvPr id="5144" name="Google Shape;5144;p80"/>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0"/>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0"/>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0"/>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80"/>
          <p:cNvGrpSpPr/>
          <p:nvPr/>
        </p:nvGrpSpPr>
        <p:grpSpPr>
          <a:xfrm>
            <a:off x="2170515" y="3126989"/>
            <a:ext cx="380081" cy="367111"/>
            <a:chOff x="-38905225" y="3591875"/>
            <a:chExt cx="325300" cy="314200"/>
          </a:xfrm>
        </p:grpSpPr>
        <p:sp>
          <p:nvSpPr>
            <p:cNvPr id="5149" name="Google Shape;5149;p80"/>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0"/>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0"/>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2" name="Google Shape;5152;p80"/>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3" name="Google Shape;5153;p80"/>
          <p:cNvGrpSpPr/>
          <p:nvPr/>
        </p:nvGrpSpPr>
        <p:grpSpPr>
          <a:xfrm>
            <a:off x="3977265" y="3112069"/>
            <a:ext cx="290815" cy="369740"/>
            <a:chOff x="-37370925" y="3579105"/>
            <a:chExt cx="248900" cy="316450"/>
          </a:xfrm>
        </p:grpSpPr>
        <p:sp>
          <p:nvSpPr>
            <p:cNvPr id="5154" name="Google Shape;5154;p80"/>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0"/>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6" name="Google Shape;5156;p80"/>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0"/>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8" name="Google Shape;5158;p80"/>
          <p:cNvGrpSpPr/>
          <p:nvPr/>
        </p:nvGrpSpPr>
        <p:grpSpPr>
          <a:xfrm>
            <a:off x="1670640" y="2190140"/>
            <a:ext cx="371814" cy="369974"/>
            <a:chOff x="-42259725" y="3951100"/>
            <a:chExt cx="318225" cy="316650"/>
          </a:xfrm>
        </p:grpSpPr>
        <p:sp>
          <p:nvSpPr>
            <p:cNvPr id="5159" name="Google Shape;5159;p80"/>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0"/>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80"/>
          <p:cNvGrpSpPr/>
          <p:nvPr/>
        </p:nvGrpSpPr>
        <p:grpSpPr>
          <a:xfrm>
            <a:off x="3869002" y="1369161"/>
            <a:ext cx="370879" cy="337755"/>
            <a:chOff x="-40378075" y="3267450"/>
            <a:chExt cx="317425" cy="289075"/>
          </a:xfrm>
        </p:grpSpPr>
        <p:sp>
          <p:nvSpPr>
            <p:cNvPr id="5162" name="Google Shape;5162;p8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80"/>
          <p:cNvGrpSpPr/>
          <p:nvPr/>
        </p:nvGrpSpPr>
        <p:grpSpPr>
          <a:xfrm>
            <a:off x="3872668" y="1770429"/>
            <a:ext cx="363548" cy="369974"/>
            <a:chOff x="-40372575" y="3604550"/>
            <a:chExt cx="311150" cy="316650"/>
          </a:xfrm>
        </p:grpSpPr>
        <p:sp>
          <p:nvSpPr>
            <p:cNvPr id="5167" name="Google Shape;5167;p80"/>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0"/>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0"/>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0" name="Google Shape;5170;p80"/>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1" name="Google Shape;5171;p80"/>
          <p:cNvGrpSpPr/>
          <p:nvPr/>
        </p:nvGrpSpPr>
        <p:grpSpPr>
          <a:xfrm>
            <a:off x="2596617" y="2663092"/>
            <a:ext cx="399038" cy="372165"/>
            <a:chOff x="-38542250" y="3220175"/>
            <a:chExt cx="341525" cy="318525"/>
          </a:xfrm>
        </p:grpSpPr>
        <p:sp>
          <p:nvSpPr>
            <p:cNvPr id="5172" name="Google Shape;5172;p80"/>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0"/>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0"/>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80"/>
          <p:cNvGrpSpPr/>
          <p:nvPr/>
        </p:nvGrpSpPr>
        <p:grpSpPr>
          <a:xfrm>
            <a:off x="2618549" y="3122462"/>
            <a:ext cx="369974" cy="369068"/>
            <a:chOff x="-38537400" y="3588000"/>
            <a:chExt cx="316650" cy="315875"/>
          </a:xfrm>
        </p:grpSpPr>
        <p:sp>
          <p:nvSpPr>
            <p:cNvPr id="5176" name="Google Shape;5176;p80"/>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0"/>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0"/>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0"/>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80"/>
          <p:cNvGrpSpPr/>
          <p:nvPr/>
        </p:nvGrpSpPr>
        <p:grpSpPr>
          <a:xfrm>
            <a:off x="2617629" y="3579991"/>
            <a:ext cx="371814" cy="369974"/>
            <a:chOff x="-38538975" y="3954250"/>
            <a:chExt cx="318225" cy="316650"/>
          </a:xfrm>
        </p:grpSpPr>
        <p:sp>
          <p:nvSpPr>
            <p:cNvPr id="5181" name="Google Shape;5181;p80"/>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0"/>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80"/>
          <p:cNvGrpSpPr/>
          <p:nvPr/>
        </p:nvGrpSpPr>
        <p:grpSpPr>
          <a:xfrm>
            <a:off x="3934941" y="3574918"/>
            <a:ext cx="375465" cy="371814"/>
            <a:chOff x="-37385100" y="3949908"/>
            <a:chExt cx="321350" cy="318225"/>
          </a:xfrm>
        </p:grpSpPr>
        <p:sp>
          <p:nvSpPr>
            <p:cNvPr id="5184" name="Google Shape;5184;p80"/>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0"/>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6" name="Google Shape;5186;p80"/>
          <p:cNvGrpSpPr/>
          <p:nvPr/>
        </p:nvGrpSpPr>
        <p:grpSpPr>
          <a:xfrm>
            <a:off x="2110600" y="1310478"/>
            <a:ext cx="370909" cy="370675"/>
            <a:chOff x="-41895050" y="3217225"/>
            <a:chExt cx="317450" cy="317250"/>
          </a:xfrm>
        </p:grpSpPr>
        <p:sp>
          <p:nvSpPr>
            <p:cNvPr id="5187" name="Google Shape;5187;p80"/>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0"/>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0"/>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0"/>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0"/>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80"/>
          <p:cNvGrpSpPr/>
          <p:nvPr/>
        </p:nvGrpSpPr>
        <p:grpSpPr>
          <a:xfrm>
            <a:off x="2110148" y="1747412"/>
            <a:ext cx="371814" cy="369974"/>
            <a:chOff x="-41893475" y="3584850"/>
            <a:chExt cx="318225" cy="316650"/>
          </a:xfrm>
        </p:grpSpPr>
        <p:sp>
          <p:nvSpPr>
            <p:cNvPr id="5193" name="Google Shape;5193;p80"/>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0"/>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0"/>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0"/>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7" name="Google Shape;5197;p80"/>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0"/>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9" name="Google Shape;5199;p80"/>
          <p:cNvGrpSpPr/>
          <p:nvPr/>
        </p:nvGrpSpPr>
        <p:grpSpPr>
          <a:xfrm>
            <a:off x="880176" y="3142704"/>
            <a:ext cx="337522" cy="370909"/>
            <a:chOff x="-39998250" y="3605325"/>
            <a:chExt cx="288875" cy="317450"/>
          </a:xfrm>
        </p:grpSpPr>
        <p:sp>
          <p:nvSpPr>
            <p:cNvPr id="5200" name="Google Shape;5200;p80"/>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0"/>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2" name="Google Shape;5202;p80"/>
          <p:cNvGrpSpPr/>
          <p:nvPr/>
        </p:nvGrpSpPr>
        <p:grpSpPr>
          <a:xfrm>
            <a:off x="863950" y="3601168"/>
            <a:ext cx="369974" cy="369945"/>
            <a:chOff x="-40011050" y="3972375"/>
            <a:chExt cx="316650" cy="316625"/>
          </a:xfrm>
        </p:grpSpPr>
        <p:sp>
          <p:nvSpPr>
            <p:cNvPr id="5203" name="Google Shape;5203;p80"/>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0"/>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80"/>
          <p:cNvGrpSpPr/>
          <p:nvPr/>
        </p:nvGrpSpPr>
        <p:grpSpPr>
          <a:xfrm>
            <a:off x="3095881" y="2665867"/>
            <a:ext cx="266921" cy="369039"/>
            <a:chOff x="-38129425" y="3222550"/>
            <a:chExt cx="228450" cy="315850"/>
          </a:xfrm>
        </p:grpSpPr>
        <p:sp>
          <p:nvSpPr>
            <p:cNvPr id="5206" name="Google Shape;5206;p80"/>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0"/>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80"/>
          <p:cNvGrpSpPr/>
          <p:nvPr/>
        </p:nvGrpSpPr>
        <p:grpSpPr>
          <a:xfrm>
            <a:off x="3050850" y="3122462"/>
            <a:ext cx="371785" cy="369974"/>
            <a:chOff x="-38172725" y="3588000"/>
            <a:chExt cx="318200" cy="316650"/>
          </a:xfrm>
        </p:grpSpPr>
        <p:sp>
          <p:nvSpPr>
            <p:cNvPr id="5209" name="Google Shape;5209;p80"/>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0"/>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0"/>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0"/>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0"/>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0"/>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0"/>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0"/>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80"/>
          <p:cNvGrpSpPr/>
          <p:nvPr/>
        </p:nvGrpSpPr>
        <p:grpSpPr>
          <a:xfrm>
            <a:off x="3126752" y="3580897"/>
            <a:ext cx="219981" cy="369974"/>
            <a:chOff x="-38109725" y="3955025"/>
            <a:chExt cx="188275" cy="316650"/>
          </a:xfrm>
        </p:grpSpPr>
        <p:sp>
          <p:nvSpPr>
            <p:cNvPr id="5218" name="Google Shape;5218;p80"/>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0"/>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0" name="Google Shape;5220;p80"/>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1" name="Google Shape;5221;p80"/>
          <p:cNvGrpSpPr/>
          <p:nvPr/>
        </p:nvGrpSpPr>
        <p:grpSpPr>
          <a:xfrm>
            <a:off x="2542151" y="1312318"/>
            <a:ext cx="373654" cy="369068"/>
            <a:chOff x="-41530375" y="3218800"/>
            <a:chExt cx="319800" cy="315875"/>
          </a:xfrm>
        </p:grpSpPr>
        <p:sp>
          <p:nvSpPr>
            <p:cNvPr id="5222" name="Google Shape;5222;p80"/>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0"/>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80"/>
          <p:cNvGrpSpPr/>
          <p:nvPr/>
        </p:nvGrpSpPr>
        <p:grpSpPr>
          <a:xfrm>
            <a:off x="2544444" y="1827476"/>
            <a:ext cx="369068" cy="289004"/>
            <a:chOff x="-41526450" y="3653375"/>
            <a:chExt cx="315875" cy="247350"/>
          </a:xfrm>
        </p:grpSpPr>
        <p:sp>
          <p:nvSpPr>
            <p:cNvPr id="5225" name="Google Shape;5225;p80"/>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0"/>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80"/>
          <p:cNvGrpSpPr/>
          <p:nvPr/>
        </p:nvGrpSpPr>
        <p:grpSpPr>
          <a:xfrm>
            <a:off x="2545831" y="2190140"/>
            <a:ext cx="366293" cy="369974"/>
            <a:chOff x="-41526450" y="3951100"/>
            <a:chExt cx="313500" cy="316650"/>
          </a:xfrm>
        </p:grpSpPr>
        <p:sp>
          <p:nvSpPr>
            <p:cNvPr id="5228" name="Google Shape;5228;p80"/>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0"/>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0"/>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80"/>
          <p:cNvGrpSpPr/>
          <p:nvPr/>
        </p:nvGrpSpPr>
        <p:grpSpPr>
          <a:xfrm>
            <a:off x="1311086" y="2684269"/>
            <a:ext cx="339595" cy="371814"/>
            <a:chOff x="-39625900" y="3238300"/>
            <a:chExt cx="290650" cy="318225"/>
          </a:xfrm>
        </p:grpSpPr>
        <p:sp>
          <p:nvSpPr>
            <p:cNvPr id="5232" name="Google Shape;5232;p80"/>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0"/>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4" name="Google Shape;5234;p80"/>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5" name="Google Shape;5235;p80"/>
          <p:cNvGrpSpPr/>
          <p:nvPr/>
        </p:nvGrpSpPr>
        <p:grpSpPr>
          <a:xfrm>
            <a:off x="1305137" y="3600730"/>
            <a:ext cx="366293" cy="370441"/>
            <a:chOff x="-39647175" y="3972000"/>
            <a:chExt cx="313500" cy="317050"/>
          </a:xfrm>
        </p:grpSpPr>
        <p:sp>
          <p:nvSpPr>
            <p:cNvPr id="5236" name="Google Shape;5236;p80"/>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0"/>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0"/>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80"/>
          <p:cNvGrpSpPr/>
          <p:nvPr/>
        </p:nvGrpSpPr>
        <p:grpSpPr>
          <a:xfrm>
            <a:off x="3474265" y="2664728"/>
            <a:ext cx="375495" cy="370879"/>
            <a:chOff x="-37808850" y="3221575"/>
            <a:chExt cx="321375" cy="317425"/>
          </a:xfrm>
        </p:grpSpPr>
        <p:sp>
          <p:nvSpPr>
            <p:cNvPr id="5240" name="Google Shape;5240;p80"/>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0"/>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80"/>
          <p:cNvGrpSpPr/>
          <p:nvPr/>
        </p:nvGrpSpPr>
        <p:grpSpPr>
          <a:xfrm>
            <a:off x="3483038" y="3186759"/>
            <a:ext cx="372749" cy="241158"/>
            <a:chOff x="-37806500" y="3643030"/>
            <a:chExt cx="319025" cy="206400"/>
          </a:xfrm>
        </p:grpSpPr>
        <p:sp>
          <p:nvSpPr>
            <p:cNvPr id="5243" name="Google Shape;5243;p80"/>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0"/>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80"/>
          <p:cNvGrpSpPr/>
          <p:nvPr/>
        </p:nvGrpSpPr>
        <p:grpSpPr>
          <a:xfrm>
            <a:off x="3485346" y="3579056"/>
            <a:ext cx="368134" cy="371814"/>
            <a:chOff x="-37804925" y="3953450"/>
            <a:chExt cx="315075" cy="318225"/>
          </a:xfrm>
        </p:grpSpPr>
        <p:sp>
          <p:nvSpPr>
            <p:cNvPr id="5246" name="Google Shape;5246;p80"/>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0"/>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0"/>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9" name="Google Shape;5249;p80"/>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0" name="Google Shape;5250;p80"/>
          <p:cNvGrpSpPr/>
          <p:nvPr/>
        </p:nvGrpSpPr>
        <p:grpSpPr>
          <a:xfrm>
            <a:off x="4840364" y="1328538"/>
            <a:ext cx="355663" cy="308725"/>
            <a:chOff x="-28462125" y="3199700"/>
            <a:chExt cx="298550" cy="259150"/>
          </a:xfrm>
        </p:grpSpPr>
        <p:sp>
          <p:nvSpPr>
            <p:cNvPr id="5251" name="Google Shape;5251;p80"/>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0"/>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0"/>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80"/>
          <p:cNvGrpSpPr/>
          <p:nvPr/>
        </p:nvGrpSpPr>
        <p:grpSpPr>
          <a:xfrm>
            <a:off x="4841317" y="1763228"/>
            <a:ext cx="353757" cy="352833"/>
            <a:chOff x="-28461325" y="3545475"/>
            <a:chExt cx="296950" cy="296175"/>
          </a:xfrm>
        </p:grpSpPr>
        <p:sp>
          <p:nvSpPr>
            <p:cNvPr id="5255" name="Google Shape;5255;p80"/>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0"/>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0"/>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0"/>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0"/>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0"/>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80"/>
          <p:cNvGrpSpPr/>
          <p:nvPr/>
        </p:nvGrpSpPr>
        <p:grpSpPr>
          <a:xfrm>
            <a:off x="4837550" y="2213272"/>
            <a:ext cx="361292" cy="352803"/>
            <a:chOff x="-28463700" y="3914875"/>
            <a:chExt cx="303275" cy="296150"/>
          </a:xfrm>
        </p:grpSpPr>
        <p:sp>
          <p:nvSpPr>
            <p:cNvPr id="5262" name="Google Shape;5262;p80"/>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0"/>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80"/>
          <p:cNvGrpSpPr/>
          <p:nvPr/>
        </p:nvGrpSpPr>
        <p:grpSpPr>
          <a:xfrm>
            <a:off x="7072335" y="1369355"/>
            <a:ext cx="351880" cy="227092"/>
            <a:chOff x="-26573400" y="3224125"/>
            <a:chExt cx="295375" cy="190625"/>
          </a:xfrm>
        </p:grpSpPr>
        <p:sp>
          <p:nvSpPr>
            <p:cNvPr id="5265" name="Google Shape;5265;p80"/>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0"/>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80"/>
          <p:cNvGrpSpPr/>
          <p:nvPr/>
        </p:nvGrpSpPr>
        <p:grpSpPr>
          <a:xfrm>
            <a:off x="7072335" y="1763690"/>
            <a:ext cx="351880" cy="351910"/>
            <a:chOff x="-26573400" y="3546250"/>
            <a:chExt cx="295375" cy="295400"/>
          </a:xfrm>
        </p:grpSpPr>
        <p:sp>
          <p:nvSpPr>
            <p:cNvPr id="5268" name="Google Shape;5268;p8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80"/>
          <p:cNvGrpSpPr/>
          <p:nvPr/>
        </p:nvGrpSpPr>
        <p:grpSpPr>
          <a:xfrm>
            <a:off x="7060615" y="2213599"/>
            <a:ext cx="375319" cy="352148"/>
            <a:chOff x="-26583625" y="3917025"/>
            <a:chExt cx="315050" cy="295600"/>
          </a:xfrm>
        </p:grpSpPr>
        <p:sp>
          <p:nvSpPr>
            <p:cNvPr id="5274" name="Google Shape;5274;p80"/>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0"/>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0"/>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0"/>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8" name="Google Shape;5278;p80"/>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9" name="Google Shape;5279;p80"/>
          <p:cNvGrpSpPr/>
          <p:nvPr/>
        </p:nvGrpSpPr>
        <p:grpSpPr>
          <a:xfrm>
            <a:off x="5759130" y="3172629"/>
            <a:ext cx="289039" cy="352833"/>
            <a:chOff x="-24694925" y="3518700"/>
            <a:chExt cx="242625" cy="296175"/>
          </a:xfrm>
        </p:grpSpPr>
        <p:sp>
          <p:nvSpPr>
            <p:cNvPr id="5280" name="Google Shape;5280;p80"/>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0"/>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0"/>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0"/>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80"/>
          <p:cNvGrpSpPr/>
          <p:nvPr/>
        </p:nvGrpSpPr>
        <p:grpSpPr>
          <a:xfrm>
            <a:off x="5758668" y="3622657"/>
            <a:ext cx="289962" cy="352833"/>
            <a:chOff x="-24709100" y="3888875"/>
            <a:chExt cx="243400" cy="296175"/>
          </a:xfrm>
        </p:grpSpPr>
        <p:sp>
          <p:nvSpPr>
            <p:cNvPr id="5285" name="Google Shape;5285;p80"/>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0"/>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0"/>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80"/>
          <p:cNvGrpSpPr/>
          <p:nvPr/>
        </p:nvGrpSpPr>
        <p:grpSpPr>
          <a:xfrm>
            <a:off x="7958668" y="2695320"/>
            <a:ext cx="356556" cy="349557"/>
            <a:chOff x="-22863675" y="3131775"/>
            <a:chExt cx="299300" cy="293425"/>
          </a:xfrm>
        </p:grpSpPr>
        <p:sp>
          <p:nvSpPr>
            <p:cNvPr id="5289" name="Google Shape;5289;p80"/>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0"/>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0"/>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80"/>
          <p:cNvGrpSpPr/>
          <p:nvPr/>
        </p:nvGrpSpPr>
        <p:grpSpPr>
          <a:xfrm>
            <a:off x="5301532" y="1306499"/>
            <a:ext cx="310602" cy="352803"/>
            <a:chOff x="-28069875" y="3175300"/>
            <a:chExt cx="260725" cy="296150"/>
          </a:xfrm>
        </p:grpSpPr>
        <p:sp>
          <p:nvSpPr>
            <p:cNvPr id="5293" name="Google Shape;5293;p80"/>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0"/>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0"/>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0"/>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0"/>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0"/>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0"/>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0"/>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0"/>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2" name="Google Shape;5302;p80"/>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3" name="Google Shape;5303;p80"/>
          <p:cNvGrpSpPr/>
          <p:nvPr/>
        </p:nvGrpSpPr>
        <p:grpSpPr>
          <a:xfrm>
            <a:off x="5342810" y="2213733"/>
            <a:ext cx="228045" cy="351880"/>
            <a:chOff x="-28032075" y="3916450"/>
            <a:chExt cx="191425" cy="295375"/>
          </a:xfrm>
        </p:grpSpPr>
        <p:sp>
          <p:nvSpPr>
            <p:cNvPr id="5304" name="Google Shape;5304;p80"/>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0"/>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0"/>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7" name="Google Shape;5307;p80"/>
          <p:cNvGrpSpPr/>
          <p:nvPr/>
        </p:nvGrpSpPr>
        <p:grpSpPr>
          <a:xfrm>
            <a:off x="7508157" y="1306484"/>
            <a:ext cx="352833" cy="352833"/>
            <a:chOff x="-26201650" y="3176075"/>
            <a:chExt cx="296175" cy="296175"/>
          </a:xfrm>
        </p:grpSpPr>
        <p:sp>
          <p:nvSpPr>
            <p:cNvPr id="5308" name="Google Shape;5308;p80"/>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0"/>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80"/>
          <p:cNvGrpSpPr/>
          <p:nvPr/>
        </p:nvGrpSpPr>
        <p:grpSpPr>
          <a:xfrm>
            <a:off x="7507680" y="1763705"/>
            <a:ext cx="353786" cy="351880"/>
            <a:chOff x="-26204800" y="3547050"/>
            <a:chExt cx="296975" cy="295375"/>
          </a:xfrm>
        </p:grpSpPr>
        <p:sp>
          <p:nvSpPr>
            <p:cNvPr id="5311" name="Google Shape;5311;p80"/>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0"/>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3" name="Google Shape;5313;p80"/>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4" name="Google Shape;5314;p80"/>
          <p:cNvGrpSpPr/>
          <p:nvPr/>
        </p:nvGrpSpPr>
        <p:grpSpPr>
          <a:xfrm>
            <a:off x="6178935" y="2693683"/>
            <a:ext cx="345328" cy="352833"/>
            <a:chOff x="-24353875" y="3147725"/>
            <a:chExt cx="289875" cy="296175"/>
          </a:xfrm>
        </p:grpSpPr>
        <p:sp>
          <p:nvSpPr>
            <p:cNvPr id="5315" name="Google Shape;5315;p80"/>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0"/>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7" name="Google Shape;5317;p80"/>
          <p:cNvGrpSpPr/>
          <p:nvPr/>
        </p:nvGrpSpPr>
        <p:grpSpPr>
          <a:xfrm>
            <a:off x="6186917" y="3173090"/>
            <a:ext cx="329365" cy="351910"/>
            <a:chOff x="-24344425" y="3519475"/>
            <a:chExt cx="276475" cy="295400"/>
          </a:xfrm>
        </p:grpSpPr>
        <p:sp>
          <p:nvSpPr>
            <p:cNvPr id="5318" name="Google Shape;5318;p80"/>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0"/>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80"/>
          <p:cNvGrpSpPr/>
          <p:nvPr/>
        </p:nvGrpSpPr>
        <p:grpSpPr>
          <a:xfrm>
            <a:off x="6176597" y="3625010"/>
            <a:ext cx="350004" cy="348128"/>
            <a:chOff x="-24353075" y="3891250"/>
            <a:chExt cx="293800" cy="292225"/>
          </a:xfrm>
        </p:grpSpPr>
        <p:sp>
          <p:nvSpPr>
            <p:cNvPr id="5321" name="Google Shape;5321;p80"/>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0"/>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3" name="Google Shape;5323;p80"/>
          <p:cNvGrpSpPr/>
          <p:nvPr/>
        </p:nvGrpSpPr>
        <p:grpSpPr>
          <a:xfrm>
            <a:off x="7960068" y="3173313"/>
            <a:ext cx="353757" cy="351463"/>
            <a:chOff x="-22845575" y="3504075"/>
            <a:chExt cx="296950" cy="295025"/>
          </a:xfrm>
        </p:grpSpPr>
        <p:sp>
          <p:nvSpPr>
            <p:cNvPr id="5324" name="Google Shape;5324;p80"/>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0"/>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6" name="Google Shape;5326;p80"/>
          <p:cNvGrpSpPr/>
          <p:nvPr/>
        </p:nvGrpSpPr>
        <p:grpSpPr>
          <a:xfrm>
            <a:off x="5753249" y="1306961"/>
            <a:ext cx="299344" cy="351880"/>
            <a:chOff x="-27691025" y="3175300"/>
            <a:chExt cx="251275" cy="295375"/>
          </a:xfrm>
        </p:grpSpPr>
        <p:sp>
          <p:nvSpPr>
            <p:cNvPr id="5327" name="Google Shape;5327;p80"/>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0"/>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0"/>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0"/>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80"/>
          <p:cNvGrpSpPr/>
          <p:nvPr/>
        </p:nvGrpSpPr>
        <p:grpSpPr>
          <a:xfrm>
            <a:off x="5725566" y="1825637"/>
            <a:ext cx="354710" cy="228015"/>
            <a:chOff x="-27721750" y="3598250"/>
            <a:chExt cx="297750" cy="191400"/>
          </a:xfrm>
        </p:grpSpPr>
        <p:sp>
          <p:nvSpPr>
            <p:cNvPr id="5332" name="Google Shape;5332;p80"/>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0"/>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4" name="Google Shape;5334;p80"/>
          <p:cNvGrpSpPr/>
          <p:nvPr/>
        </p:nvGrpSpPr>
        <p:grpSpPr>
          <a:xfrm>
            <a:off x="5726966" y="2219183"/>
            <a:ext cx="351910" cy="340980"/>
            <a:chOff x="-27719400" y="3925600"/>
            <a:chExt cx="295400" cy="286225"/>
          </a:xfrm>
        </p:grpSpPr>
        <p:sp>
          <p:nvSpPr>
            <p:cNvPr id="5335" name="Google Shape;5335;p80"/>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0"/>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7" name="Google Shape;5337;p80"/>
          <p:cNvGrpSpPr/>
          <p:nvPr/>
        </p:nvGrpSpPr>
        <p:grpSpPr>
          <a:xfrm>
            <a:off x="7948238" y="1306023"/>
            <a:ext cx="353757" cy="353757"/>
            <a:chOff x="-25834600" y="3176875"/>
            <a:chExt cx="296950" cy="296950"/>
          </a:xfrm>
        </p:grpSpPr>
        <p:sp>
          <p:nvSpPr>
            <p:cNvPr id="5338" name="Google Shape;5338;p80"/>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0"/>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0"/>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0"/>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0"/>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3" name="Google Shape;5343;p80"/>
          <p:cNvGrpSpPr/>
          <p:nvPr/>
        </p:nvGrpSpPr>
        <p:grpSpPr>
          <a:xfrm>
            <a:off x="7948238" y="1774024"/>
            <a:ext cx="353757" cy="331241"/>
            <a:chOff x="-25834600" y="3564375"/>
            <a:chExt cx="296950" cy="278050"/>
          </a:xfrm>
        </p:grpSpPr>
        <p:sp>
          <p:nvSpPr>
            <p:cNvPr id="5344" name="Google Shape;5344;p80"/>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0"/>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0"/>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0"/>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0"/>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0"/>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0"/>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0"/>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80"/>
          <p:cNvGrpSpPr/>
          <p:nvPr/>
        </p:nvGrpSpPr>
        <p:grpSpPr>
          <a:xfrm>
            <a:off x="7946362" y="2213376"/>
            <a:ext cx="357509" cy="352595"/>
            <a:chOff x="-25834600" y="3915850"/>
            <a:chExt cx="300100" cy="295975"/>
          </a:xfrm>
        </p:grpSpPr>
        <p:sp>
          <p:nvSpPr>
            <p:cNvPr id="5353" name="Google Shape;5353;p80"/>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0"/>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0"/>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80"/>
          <p:cNvGrpSpPr/>
          <p:nvPr/>
        </p:nvGrpSpPr>
        <p:grpSpPr>
          <a:xfrm>
            <a:off x="6681790" y="2694606"/>
            <a:ext cx="228968" cy="350987"/>
            <a:chOff x="-23930925" y="3149300"/>
            <a:chExt cx="192200" cy="294625"/>
          </a:xfrm>
        </p:grpSpPr>
        <p:sp>
          <p:nvSpPr>
            <p:cNvPr id="5357" name="Google Shape;5357;p80"/>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0"/>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0"/>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0"/>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80"/>
          <p:cNvGrpSpPr/>
          <p:nvPr/>
        </p:nvGrpSpPr>
        <p:grpSpPr>
          <a:xfrm>
            <a:off x="6638620" y="3173090"/>
            <a:ext cx="315307" cy="351910"/>
            <a:chOff x="-23962425" y="3519475"/>
            <a:chExt cx="264675" cy="295400"/>
          </a:xfrm>
        </p:grpSpPr>
        <p:sp>
          <p:nvSpPr>
            <p:cNvPr id="5362" name="Google Shape;5362;p80"/>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0"/>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4" name="Google Shape;5364;p80"/>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5" name="Google Shape;5365;p80"/>
          <p:cNvGrpSpPr/>
          <p:nvPr/>
        </p:nvGrpSpPr>
        <p:grpSpPr>
          <a:xfrm>
            <a:off x="8017295" y="3623134"/>
            <a:ext cx="239302" cy="351880"/>
            <a:chOff x="-22788075" y="3904625"/>
            <a:chExt cx="200875" cy="295375"/>
          </a:xfrm>
        </p:grpSpPr>
        <p:sp>
          <p:nvSpPr>
            <p:cNvPr id="5366" name="Google Shape;5366;p80"/>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0"/>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0"/>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0"/>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80"/>
          <p:cNvGrpSpPr/>
          <p:nvPr/>
        </p:nvGrpSpPr>
        <p:grpSpPr>
          <a:xfrm>
            <a:off x="6172593" y="1306499"/>
            <a:ext cx="354710" cy="352803"/>
            <a:chOff x="-27351575" y="3175300"/>
            <a:chExt cx="297750" cy="296150"/>
          </a:xfrm>
        </p:grpSpPr>
        <p:sp>
          <p:nvSpPr>
            <p:cNvPr id="5371" name="Google Shape;5371;p80"/>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0"/>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0"/>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0"/>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80"/>
          <p:cNvGrpSpPr/>
          <p:nvPr/>
        </p:nvGrpSpPr>
        <p:grpSpPr>
          <a:xfrm>
            <a:off x="6218402" y="1758809"/>
            <a:ext cx="269293" cy="353072"/>
            <a:chOff x="-27313750" y="3545275"/>
            <a:chExt cx="226050" cy="296375"/>
          </a:xfrm>
        </p:grpSpPr>
        <p:sp>
          <p:nvSpPr>
            <p:cNvPr id="5376" name="Google Shape;5376;p80"/>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0"/>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0"/>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80"/>
          <p:cNvGrpSpPr/>
          <p:nvPr/>
        </p:nvGrpSpPr>
        <p:grpSpPr>
          <a:xfrm>
            <a:off x="6172593" y="2211380"/>
            <a:ext cx="354710" cy="356586"/>
            <a:chOff x="-27351575" y="3915650"/>
            <a:chExt cx="297750" cy="299325"/>
          </a:xfrm>
        </p:grpSpPr>
        <p:sp>
          <p:nvSpPr>
            <p:cNvPr id="5380" name="Google Shape;5380;p80"/>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0"/>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80"/>
          <p:cNvGrpSpPr/>
          <p:nvPr/>
        </p:nvGrpSpPr>
        <p:grpSpPr>
          <a:xfrm>
            <a:off x="4860084" y="2693579"/>
            <a:ext cx="319060" cy="353042"/>
            <a:chOff x="-25445525" y="3175900"/>
            <a:chExt cx="267825" cy="296350"/>
          </a:xfrm>
        </p:grpSpPr>
        <p:sp>
          <p:nvSpPr>
            <p:cNvPr id="5383" name="Google Shape;5383;p80"/>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0"/>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0"/>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80"/>
          <p:cNvGrpSpPr/>
          <p:nvPr/>
        </p:nvGrpSpPr>
        <p:grpSpPr>
          <a:xfrm>
            <a:off x="4841797" y="3183902"/>
            <a:ext cx="355633" cy="330288"/>
            <a:chOff x="-25465200" y="3565175"/>
            <a:chExt cx="298525" cy="277250"/>
          </a:xfrm>
        </p:grpSpPr>
        <p:sp>
          <p:nvSpPr>
            <p:cNvPr id="5387" name="Google Shape;5387;p80"/>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0"/>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80"/>
          <p:cNvGrpSpPr/>
          <p:nvPr/>
        </p:nvGrpSpPr>
        <p:grpSpPr>
          <a:xfrm>
            <a:off x="4841336" y="3623432"/>
            <a:ext cx="356556" cy="351285"/>
            <a:chOff x="-25465200" y="3916150"/>
            <a:chExt cx="299300" cy="294875"/>
          </a:xfrm>
        </p:grpSpPr>
        <p:sp>
          <p:nvSpPr>
            <p:cNvPr id="5390" name="Google Shape;5390;p80"/>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0"/>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80"/>
          <p:cNvGrpSpPr/>
          <p:nvPr/>
        </p:nvGrpSpPr>
        <p:grpSpPr>
          <a:xfrm>
            <a:off x="7068775" y="2693698"/>
            <a:ext cx="351880" cy="352803"/>
            <a:chOff x="-23615075" y="3148525"/>
            <a:chExt cx="295375" cy="296150"/>
          </a:xfrm>
        </p:grpSpPr>
        <p:sp>
          <p:nvSpPr>
            <p:cNvPr id="5393" name="Google Shape;5393;p80"/>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0"/>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0"/>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0"/>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7" name="Google Shape;5397;p80"/>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8" name="Google Shape;5398;p80"/>
          <p:cNvGrpSpPr/>
          <p:nvPr/>
        </p:nvGrpSpPr>
        <p:grpSpPr>
          <a:xfrm>
            <a:off x="7068299" y="3632977"/>
            <a:ext cx="352833" cy="332194"/>
            <a:chOff x="-23615075" y="3906200"/>
            <a:chExt cx="296175" cy="278850"/>
          </a:xfrm>
        </p:grpSpPr>
        <p:sp>
          <p:nvSpPr>
            <p:cNvPr id="5399" name="Google Shape;5399;p80"/>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0"/>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0"/>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2" name="Google Shape;5402;p80"/>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3" name="Google Shape;5403;p80"/>
          <p:cNvGrpSpPr/>
          <p:nvPr/>
        </p:nvGrpSpPr>
        <p:grpSpPr>
          <a:xfrm>
            <a:off x="6617268" y="1306618"/>
            <a:ext cx="353757" cy="352565"/>
            <a:chOff x="-26980600" y="3175500"/>
            <a:chExt cx="296950" cy="295950"/>
          </a:xfrm>
        </p:grpSpPr>
        <p:sp>
          <p:nvSpPr>
            <p:cNvPr id="5404" name="Google Shape;5404;p80"/>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0"/>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0"/>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7" name="Google Shape;5407;p80"/>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8" name="Google Shape;5408;p80"/>
          <p:cNvGrpSpPr/>
          <p:nvPr/>
        </p:nvGrpSpPr>
        <p:grpSpPr>
          <a:xfrm>
            <a:off x="6617744" y="2245154"/>
            <a:ext cx="352803" cy="289039"/>
            <a:chOff x="-26981375" y="3951875"/>
            <a:chExt cx="296150" cy="242625"/>
          </a:xfrm>
        </p:grpSpPr>
        <p:sp>
          <p:nvSpPr>
            <p:cNvPr id="5409" name="Google Shape;5409;p80"/>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0"/>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0"/>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80"/>
          <p:cNvGrpSpPr/>
          <p:nvPr/>
        </p:nvGrpSpPr>
        <p:grpSpPr>
          <a:xfrm>
            <a:off x="5282787" y="2692745"/>
            <a:ext cx="351910" cy="354710"/>
            <a:chOff x="-25094250" y="3176075"/>
            <a:chExt cx="295400" cy="297750"/>
          </a:xfrm>
        </p:grpSpPr>
        <p:sp>
          <p:nvSpPr>
            <p:cNvPr id="5413" name="Google Shape;5413;p80"/>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0"/>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0"/>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6" name="Google Shape;5416;p80"/>
          <p:cNvGrpSpPr/>
          <p:nvPr/>
        </p:nvGrpSpPr>
        <p:grpSpPr>
          <a:xfrm>
            <a:off x="5282787" y="3173106"/>
            <a:ext cx="351910" cy="351880"/>
            <a:chOff x="-25094250" y="3547050"/>
            <a:chExt cx="295400" cy="295375"/>
          </a:xfrm>
        </p:grpSpPr>
        <p:sp>
          <p:nvSpPr>
            <p:cNvPr id="5417" name="Google Shape;5417;p80"/>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0"/>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0"/>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0"/>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0"/>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2" name="Google Shape;5422;p80"/>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3" name="Google Shape;5423;p80"/>
          <p:cNvGrpSpPr/>
          <p:nvPr/>
        </p:nvGrpSpPr>
        <p:grpSpPr>
          <a:xfrm>
            <a:off x="7514864" y="2693698"/>
            <a:ext cx="352803" cy="352803"/>
            <a:chOff x="-23245675" y="3148525"/>
            <a:chExt cx="296150" cy="296150"/>
          </a:xfrm>
        </p:grpSpPr>
        <p:sp>
          <p:nvSpPr>
            <p:cNvPr id="5424" name="Google Shape;5424;p80"/>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0"/>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0"/>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7" name="Google Shape;5427;p80"/>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8" name="Google Shape;5428;p80"/>
          <p:cNvGrpSpPr/>
          <p:nvPr/>
        </p:nvGrpSpPr>
        <p:grpSpPr>
          <a:xfrm>
            <a:off x="7515325" y="3622672"/>
            <a:ext cx="351880" cy="352803"/>
            <a:chOff x="-23244900" y="3888100"/>
            <a:chExt cx="295375" cy="296150"/>
          </a:xfrm>
        </p:grpSpPr>
        <p:sp>
          <p:nvSpPr>
            <p:cNvPr id="5429" name="Google Shape;5429;p80"/>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0"/>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0"/>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0"/>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0"/>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0"/>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0"/>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0"/>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0"/>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0"/>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0"/>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0" name="Google Shape;5440;p80"/>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0"/>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442" name="Google Shape;5442;p80"/>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6"/>
          <p:cNvSpPr txBox="1"/>
          <p:nvPr>
            <p:ph type="title"/>
          </p:nvPr>
        </p:nvSpPr>
        <p:spPr>
          <a:xfrm>
            <a:off x="4876075" y="2246588"/>
            <a:ext cx="3554700" cy="171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
            </a:r>
            <a:r>
              <a:rPr lang="en"/>
              <a:t>ame of</a:t>
            </a:r>
            <a:endParaRPr/>
          </a:p>
          <a:p>
            <a:pPr indent="0" lvl="0" marL="0" rtl="0" algn="ctr">
              <a:spcBef>
                <a:spcPts val="0"/>
              </a:spcBef>
              <a:spcAft>
                <a:spcPts val="0"/>
              </a:spcAft>
              <a:buNone/>
            </a:pPr>
            <a:r>
              <a:rPr lang="en"/>
              <a:t>the section</a:t>
            </a:r>
            <a:endParaRPr/>
          </a:p>
        </p:txBody>
      </p:sp>
      <p:sp>
        <p:nvSpPr>
          <p:cNvPr id="235" name="Google Shape;235;p36"/>
          <p:cNvSpPr txBox="1"/>
          <p:nvPr>
            <p:ph idx="2" type="title"/>
          </p:nvPr>
        </p:nvSpPr>
        <p:spPr>
          <a:xfrm>
            <a:off x="5981025" y="1186913"/>
            <a:ext cx="1344900" cy="80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36" name="Google Shape;236;p36"/>
          <p:cNvSpPr/>
          <p:nvPr/>
        </p:nvSpPr>
        <p:spPr>
          <a:xfrm>
            <a:off x="-2086063" y="290787"/>
            <a:ext cx="6072600" cy="8378249"/>
          </a:xfrm>
          <a:custGeom>
            <a:rect b="b" l="l" r="r" t="t"/>
            <a:pathLst>
              <a:path extrusionOk="0" h="659" w="478">
                <a:moveTo>
                  <a:pt x="465" y="173"/>
                </a:moveTo>
                <a:cubicBezTo>
                  <a:pt x="438" y="124"/>
                  <a:pt x="458" y="117"/>
                  <a:pt x="454" y="96"/>
                </a:cubicBezTo>
                <a:cubicBezTo>
                  <a:pt x="453" y="92"/>
                  <a:pt x="451" y="89"/>
                  <a:pt x="442" y="72"/>
                </a:cubicBezTo>
                <a:cubicBezTo>
                  <a:pt x="429" y="44"/>
                  <a:pt x="424" y="49"/>
                  <a:pt x="419" y="39"/>
                </a:cubicBezTo>
                <a:cubicBezTo>
                  <a:pt x="400" y="0"/>
                  <a:pt x="402" y="2"/>
                  <a:pt x="401" y="2"/>
                </a:cubicBezTo>
                <a:cubicBezTo>
                  <a:pt x="398" y="2"/>
                  <a:pt x="392" y="17"/>
                  <a:pt x="393" y="31"/>
                </a:cubicBezTo>
                <a:cubicBezTo>
                  <a:pt x="371" y="34"/>
                  <a:pt x="371" y="35"/>
                  <a:pt x="370" y="34"/>
                </a:cubicBezTo>
                <a:cubicBezTo>
                  <a:pt x="367" y="33"/>
                  <a:pt x="362" y="19"/>
                  <a:pt x="343" y="9"/>
                </a:cubicBezTo>
                <a:cubicBezTo>
                  <a:pt x="341" y="24"/>
                  <a:pt x="348" y="33"/>
                  <a:pt x="352" y="47"/>
                </a:cubicBezTo>
                <a:cubicBezTo>
                  <a:pt x="353" y="48"/>
                  <a:pt x="353" y="49"/>
                  <a:pt x="353" y="50"/>
                </a:cubicBezTo>
                <a:cubicBezTo>
                  <a:pt x="339" y="47"/>
                  <a:pt x="331" y="71"/>
                  <a:pt x="321" y="77"/>
                </a:cubicBezTo>
                <a:cubicBezTo>
                  <a:pt x="315" y="82"/>
                  <a:pt x="305" y="84"/>
                  <a:pt x="299" y="78"/>
                </a:cubicBezTo>
                <a:cubicBezTo>
                  <a:pt x="303" y="86"/>
                  <a:pt x="313" y="90"/>
                  <a:pt x="321" y="86"/>
                </a:cubicBezTo>
                <a:cubicBezTo>
                  <a:pt x="313" y="91"/>
                  <a:pt x="305" y="95"/>
                  <a:pt x="297" y="100"/>
                </a:cubicBezTo>
                <a:cubicBezTo>
                  <a:pt x="304" y="102"/>
                  <a:pt x="311" y="101"/>
                  <a:pt x="316" y="97"/>
                </a:cubicBezTo>
                <a:cubicBezTo>
                  <a:pt x="308" y="106"/>
                  <a:pt x="296" y="113"/>
                  <a:pt x="284" y="115"/>
                </a:cubicBezTo>
                <a:cubicBezTo>
                  <a:pt x="290" y="120"/>
                  <a:pt x="297" y="122"/>
                  <a:pt x="304" y="122"/>
                </a:cubicBezTo>
                <a:cubicBezTo>
                  <a:pt x="303" y="123"/>
                  <a:pt x="303" y="125"/>
                  <a:pt x="302" y="126"/>
                </a:cubicBezTo>
                <a:cubicBezTo>
                  <a:pt x="296" y="129"/>
                  <a:pt x="290" y="131"/>
                  <a:pt x="283" y="131"/>
                </a:cubicBezTo>
                <a:cubicBezTo>
                  <a:pt x="287" y="135"/>
                  <a:pt x="294" y="136"/>
                  <a:pt x="299" y="134"/>
                </a:cubicBezTo>
                <a:cubicBezTo>
                  <a:pt x="297" y="139"/>
                  <a:pt x="296" y="143"/>
                  <a:pt x="295" y="147"/>
                </a:cubicBezTo>
                <a:cubicBezTo>
                  <a:pt x="288" y="159"/>
                  <a:pt x="278" y="168"/>
                  <a:pt x="266" y="172"/>
                </a:cubicBezTo>
                <a:cubicBezTo>
                  <a:pt x="273" y="174"/>
                  <a:pt x="282" y="173"/>
                  <a:pt x="288" y="169"/>
                </a:cubicBezTo>
                <a:cubicBezTo>
                  <a:pt x="288" y="170"/>
                  <a:pt x="287" y="172"/>
                  <a:pt x="287" y="174"/>
                </a:cubicBezTo>
                <a:cubicBezTo>
                  <a:pt x="279" y="182"/>
                  <a:pt x="269" y="188"/>
                  <a:pt x="258" y="191"/>
                </a:cubicBezTo>
                <a:cubicBezTo>
                  <a:pt x="265" y="192"/>
                  <a:pt x="273" y="193"/>
                  <a:pt x="281" y="191"/>
                </a:cubicBezTo>
                <a:cubicBezTo>
                  <a:pt x="281" y="192"/>
                  <a:pt x="281" y="192"/>
                  <a:pt x="281" y="192"/>
                </a:cubicBezTo>
                <a:cubicBezTo>
                  <a:pt x="271" y="197"/>
                  <a:pt x="262" y="202"/>
                  <a:pt x="253" y="207"/>
                </a:cubicBezTo>
                <a:cubicBezTo>
                  <a:pt x="257" y="210"/>
                  <a:pt x="262" y="211"/>
                  <a:pt x="267" y="211"/>
                </a:cubicBezTo>
                <a:cubicBezTo>
                  <a:pt x="265" y="212"/>
                  <a:pt x="264" y="213"/>
                  <a:pt x="262" y="214"/>
                </a:cubicBezTo>
                <a:cubicBezTo>
                  <a:pt x="246" y="223"/>
                  <a:pt x="187" y="219"/>
                  <a:pt x="173" y="222"/>
                </a:cubicBezTo>
                <a:cubicBezTo>
                  <a:pt x="136" y="232"/>
                  <a:pt x="105" y="262"/>
                  <a:pt x="94" y="299"/>
                </a:cubicBezTo>
                <a:cubicBezTo>
                  <a:pt x="88" y="319"/>
                  <a:pt x="86" y="342"/>
                  <a:pt x="66" y="355"/>
                </a:cubicBezTo>
                <a:cubicBezTo>
                  <a:pt x="59" y="360"/>
                  <a:pt x="48" y="360"/>
                  <a:pt x="43" y="352"/>
                </a:cubicBezTo>
                <a:cubicBezTo>
                  <a:pt x="46" y="360"/>
                  <a:pt x="52" y="365"/>
                  <a:pt x="60" y="367"/>
                </a:cubicBezTo>
                <a:cubicBezTo>
                  <a:pt x="50" y="370"/>
                  <a:pt x="40" y="368"/>
                  <a:pt x="31" y="364"/>
                </a:cubicBezTo>
                <a:cubicBezTo>
                  <a:pt x="32" y="374"/>
                  <a:pt x="41" y="382"/>
                  <a:pt x="51" y="383"/>
                </a:cubicBezTo>
                <a:cubicBezTo>
                  <a:pt x="41" y="390"/>
                  <a:pt x="29" y="393"/>
                  <a:pt x="17" y="391"/>
                </a:cubicBezTo>
                <a:cubicBezTo>
                  <a:pt x="24" y="398"/>
                  <a:pt x="36" y="400"/>
                  <a:pt x="45" y="396"/>
                </a:cubicBezTo>
                <a:cubicBezTo>
                  <a:pt x="41" y="401"/>
                  <a:pt x="37" y="407"/>
                  <a:pt x="31" y="410"/>
                </a:cubicBezTo>
                <a:cubicBezTo>
                  <a:pt x="28" y="412"/>
                  <a:pt x="13" y="416"/>
                  <a:pt x="10" y="412"/>
                </a:cubicBezTo>
                <a:cubicBezTo>
                  <a:pt x="14" y="418"/>
                  <a:pt x="20" y="423"/>
                  <a:pt x="27" y="424"/>
                </a:cubicBezTo>
                <a:cubicBezTo>
                  <a:pt x="20" y="429"/>
                  <a:pt x="12" y="432"/>
                  <a:pt x="4" y="430"/>
                </a:cubicBezTo>
                <a:cubicBezTo>
                  <a:pt x="7" y="434"/>
                  <a:pt x="14" y="437"/>
                  <a:pt x="19" y="435"/>
                </a:cubicBezTo>
                <a:cubicBezTo>
                  <a:pt x="15" y="442"/>
                  <a:pt x="7" y="447"/>
                  <a:pt x="0" y="447"/>
                </a:cubicBezTo>
                <a:cubicBezTo>
                  <a:pt x="6" y="449"/>
                  <a:pt x="13" y="449"/>
                  <a:pt x="19" y="446"/>
                </a:cubicBezTo>
                <a:cubicBezTo>
                  <a:pt x="10" y="452"/>
                  <a:pt x="4" y="462"/>
                  <a:pt x="2" y="473"/>
                </a:cubicBezTo>
                <a:cubicBezTo>
                  <a:pt x="7" y="466"/>
                  <a:pt x="14" y="462"/>
                  <a:pt x="21" y="459"/>
                </a:cubicBezTo>
                <a:cubicBezTo>
                  <a:pt x="14" y="461"/>
                  <a:pt x="5" y="480"/>
                  <a:pt x="4" y="487"/>
                </a:cubicBezTo>
                <a:cubicBezTo>
                  <a:pt x="8" y="482"/>
                  <a:pt x="13" y="479"/>
                  <a:pt x="19" y="478"/>
                </a:cubicBezTo>
                <a:cubicBezTo>
                  <a:pt x="13" y="481"/>
                  <a:pt x="9" y="489"/>
                  <a:pt x="11" y="496"/>
                </a:cubicBezTo>
                <a:cubicBezTo>
                  <a:pt x="16" y="488"/>
                  <a:pt x="25" y="482"/>
                  <a:pt x="34" y="481"/>
                </a:cubicBezTo>
                <a:cubicBezTo>
                  <a:pt x="32" y="488"/>
                  <a:pt x="28" y="494"/>
                  <a:pt x="22" y="499"/>
                </a:cubicBezTo>
                <a:cubicBezTo>
                  <a:pt x="25" y="497"/>
                  <a:pt x="56" y="498"/>
                  <a:pt x="73" y="467"/>
                </a:cubicBezTo>
                <a:cubicBezTo>
                  <a:pt x="78" y="458"/>
                  <a:pt x="84" y="450"/>
                  <a:pt x="91" y="443"/>
                </a:cubicBezTo>
                <a:cubicBezTo>
                  <a:pt x="90" y="444"/>
                  <a:pt x="93" y="461"/>
                  <a:pt x="93" y="463"/>
                </a:cubicBezTo>
                <a:cubicBezTo>
                  <a:pt x="93" y="477"/>
                  <a:pt x="100" y="490"/>
                  <a:pt x="101" y="504"/>
                </a:cubicBezTo>
                <a:cubicBezTo>
                  <a:pt x="101" y="519"/>
                  <a:pt x="99" y="529"/>
                  <a:pt x="104" y="544"/>
                </a:cubicBezTo>
                <a:cubicBezTo>
                  <a:pt x="110" y="561"/>
                  <a:pt x="116" y="584"/>
                  <a:pt x="106" y="601"/>
                </a:cubicBezTo>
                <a:cubicBezTo>
                  <a:pt x="91" y="628"/>
                  <a:pt x="119" y="648"/>
                  <a:pt x="134" y="636"/>
                </a:cubicBezTo>
                <a:cubicBezTo>
                  <a:pt x="146" y="621"/>
                  <a:pt x="120" y="617"/>
                  <a:pt x="129" y="550"/>
                </a:cubicBezTo>
                <a:cubicBezTo>
                  <a:pt x="133" y="514"/>
                  <a:pt x="133" y="528"/>
                  <a:pt x="128" y="498"/>
                </a:cubicBezTo>
                <a:cubicBezTo>
                  <a:pt x="122" y="464"/>
                  <a:pt x="139" y="433"/>
                  <a:pt x="147" y="429"/>
                </a:cubicBezTo>
                <a:cubicBezTo>
                  <a:pt x="158" y="425"/>
                  <a:pt x="170" y="431"/>
                  <a:pt x="180" y="435"/>
                </a:cubicBezTo>
                <a:cubicBezTo>
                  <a:pt x="186" y="437"/>
                  <a:pt x="205" y="438"/>
                  <a:pt x="208" y="444"/>
                </a:cubicBezTo>
                <a:cubicBezTo>
                  <a:pt x="217" y="460"/>
                  <a:pt x="225" y="474"/>
                  <a:pt x="224" y="493"/>
                </a:cubicBezTo>
                <a:cubicBezTo>
                  <a:pt x="223" y="505"/>
                  <a:pt x="217" y="518"/>
                  <a:pt x="218" y="530"/>
                </a:cubicBezTo>
                <a:cubicBezTo>
                  <a:pt x="219" y="546"/>
                  <a:pt x="239" y="556"/>
                  <a:pt x="239" y="591"/>
                </a:cubicBezTo>
                <a:cubicBezTo>
                  <a:pt x="238" y="616"/>
                  <a:pt x="246" y="611"/>
                  <a:pt x="250" y="617"/>
                </a:cubicBezTo>
                <a:cubicBezTo>
                  <a:pt x="257" y="626"/>
                  <a:pt x="231" y="639"/>
                  <a:pt x="251" y="650"/>
                </a:cubicBezTo>
                <a:cubicBezTo>
                  <a:pt x="262" y="657"/>
                  <a:pt x="277" y="659"/>
                  <a:pt x="290" y="654"/>
                </a:cubicBezTo>
                <a:cubicBezTo>
                  <a:pt x="298" y="612"/>
                  <a:pt x="224" y="583"/>
                  <a:pt x="262" y="486"/>
                </a:cubicBezTo>
                <a:cubicBezTo>
                  <a:pt x="263" y="483"/>
                  <a:pt x="270" y="443"/>
                  <a:pt x="266" y="444"/>
                </a:cubicBezTo>
                <a:cubicBezTo>
                  <a:pt x="284" y="437"/>
                  <a:pt x="319" y="432"/>
                  <a:pt x="330" y="454"/>
                </a:cubicBezTo>
                <a:cubicBezTo>
                  <a:pt x="334" y="463"/>
                  <a:pt x="329" y="458"/>
                  <a:pt x="340" y="470"/>
                </a:cubicBezTo>
                <a:cubicBezTo>
                  <a:pt x="363" y="497"/>
                  <a:pt x="348" y="527"/>
                  <a:pt x="356" y="539"/>
                </a:cubicBezTo>
                <a:cubicBezTo>
                  <a:pt x="360" y="544"/>
                  <a:pt x="364" y="546"/>
                  <a:pt x="355" y="557"/>
                </a:cubicBezTo>
                <a:cubicBezTo>
                  <a:pt x="334" y="581"/>
                  <a:pt x="344" y="601"/>
                  <a:pt x="376" y="607"/>
                </a:cubicBezTo>
                <a:cubicBezTo>
                  <a:pt x="408" y="613"/>
                  <a:pt x="381" y="554"/>
                  <a:pt x="381" y="537"/>
                </a:cubicBezTo>
                <a:cubicBezTo>
                  <a:pt x="381" y="531"/>
                  <a:pt x="382" y="527"/>
                  <a:pt x="380" y="520"/>
                </a:cubicBezTo>
                <a:cubicBezTo>
                  <a:pt x="376" y="507"/>
                  <a:pt x="366" y="496"/>
                  <a:pt x="364" y="483"/>
                </a:cubicBezTo>
                <a:cubicBezTo>
                  <a:pt x="362" y="470"/>
                  <a:pt x="368" y="454"/>
                  <a:pt x="364" y="443"/>
                </a:cubicBezTo>
                <a:cubicBezTo>
                  <a:pt x="363" y="440"/>
                  <a:pt x="360" y="437"/>
                  <a:pt x="360" y="434"/>
                </a:cubicBezTo>
                <a:cubicBezTo>
                  <a:pt x="359" y="430"/>
                  <a:pt x="361" y="424"/>
                  <a:pt x="363" y="427"/>
                </a:cubicBezTo>
                <a:cubicBezTo>
                  <a:pt x="372" y="438"/>
                  <a:pt x="386" y="445"/>
                  <a:pt x="400" y="446"/>
                </a:cubicBezTo>
                <a:cubicBezTo>
                  <a:pt x="409" y="447"/>
                  <a:pt x="409" y="451"/>
                  <a:pt x="409" y="460"/>
                </a:cubicBezTo>
                <a:cubicBezTo>
                  <a:pt x="411" y="482"/>
                  <a:pt x="428" y="488"/>
                  <a:pt x="417" y="527"/>
                </a:cubicBezTo>
                <a:cubicBezTo>
                  <a:pt x="413" y="542"/>
                  <a:pt x="405" y="536"/>
                  <a:pt x="399" y="538"/>
                </a:cubicBezTo>
                <a:cubicBezTo>
                  <a:pt x="384" y="545"/>
                  <a:pt x="401" y="599"/>
                  <a:pt x="426" y="575"/>
                </a:cubicBezTo>
                <a:cubicBezTo>
                  <a:pt x="445" y="557"/>
                  <a:pt x="440" y="540"/>
                  <a:pt x="439" y="529"/>
                </a:cubicBezTo>
                <a:cubicBezTo>
                  <a:pt x="436" y="498"/>
                  <a:pt x="455" y="461"/>
                  <a:pt x="432" y="434"/>
                </a:cubicBezTo>
                <a:cubicBezTo>
                  <a:pt x="419" y="418"/>
                  <a:pt x="412" y="403"/>
                  <a:pt x="404" y="384"/>
                </a:cubicBezTo>
                <a:cubicBezTo>
                  <a:pt x="397" y="364"/>
                  <a:pt x="421" y="337"/>
                  <a:pt x="404" y="298"/>
                </a:cubicBezTo>
                <a:cubicBezTo>
                  <a:pt x="394" y="275"/>
                  <a:pt x="385" y="276"/>
                  <a:pt x="387" y="238"/>
                </a:cubicBezTo>
                <a:cubicBezTo>
                  <a:pt x="388" y="219"/>
                  <a:pt x="389" y="200"/>
                  <a:pt x="390" y="182"/>
                </a:cubicBezTo>
                <a:cubicBezTo>
                  <a:pt x="397" y="188"/>
                  <a:pt x="405" y="192"/>
                  <a:pt x="411" y="199"/>
                </a:cubicBezTo>
                <a:cubicBezTo>
                  <a:pt x="426" y="215"/>
                  <a:pt x="418" y="231"/>
                  <a:pt x="442" y="233"/>
                </a:cubicBezTo>
                <a:cubicBezTo>
                  <a:pt x="472" y="236"/>
                  <a:pt x="464" y="218"/>
                  <a:pt x="468" y="207"/>
                </a:cubicBezTo>
                <a:cubicBezTo>
                  <a:pt x="472" y="198"/>
                  <a:pt x="478" y="197"/>
                  <a:pt x="465" y="1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46" name="Shape 5446"/>
        <p:cNvGrpSpPr/>
        <p:nvPr/>
      </p:nvGrpSpPr>
      <p:grpSpPr>
        <a:xfrm>
          <a:off x="0" y="0"/>
          <a:ext cx="0" cy="0"/>
          <a:chOff x="0" y="0"/>
          <a:chExt cx="0" cy="0"/>
        </a:xfrm>
      </p:grpSpPr>
      <p:sp>
        <p:nvSpPr>
          <p:cNvPr id="5447" name="Google Shape;5447;p81"/>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8" name="Google Shape;5448;p81"/>
          <p:cNvGrpSpPr/>
          <p:nvPr/>
        </p:nvGrpSpPr>
        <p:grpSpPr>
          <a:xfrm>
            <a:off x="832654" y="1819647"/>
            <a:ext cx="367261" cy="367261"/>
            <a:chOff x="-65145700" y="3727425"/>
            <a:chExt cx="317425" cy="317425"/>
          </a:xfrm>
        </p:grpSpPr>
        <p:sp>
          <p:nvSpPr>
            <p:cNvPr id="5449" name="Google Shape;5449;p81"/>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1"/>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81"/>
          <p:cNvGrpSpPr/>
          <p:nvPr/>
        </p:nvGrpSpPr>
        <p:grpSpPr>
          <a:xfrm>
            <a:off x="835851" y="2248561"/>
            <a:ext cx="360868" cy="367261"/>
            <a:chOff x="-65144125" y="4094450"/>
            <a:chExt cx="311900" cy="317425"/>
          </a:xfrm>
        </p:grpSpPr>
        <p:sp>
          <p:nvSpPr>
            <p:cNvPr id="5452" name="Google Shape;5452;p81"/>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1"/>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1"/>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5" name="Google Shape;5455;p81"/>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6" name="Google Shape;5456;p81"/>
          <p:cNvGrpSpPr/>
          <p:nvPr/>
        </p:nvGrpSpPr>
        <p:grpSpPr>
          <a:xfrm>
            <a:off x="3039420" y="1819256"/>
            <a:ext cx="370645" cy="368042"/>
            <a:chOff x="-63250675" y="3744075"/>
            <a:chExt cx="320350" cy="318100"/>
          </a:xfrm>
        </p:grpSpPr>
        <p:sp>
          <p:nvSpPr>
            <p:cNvPr id="5457" name="Google Shape;5457;p81"/>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1"/>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1"/>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0" name="Google Shape;5460;p81"/>
          <p:cNvGrpSpPr/>
          <p:nvPr/>
        </p:nvGrpSpPr>
        <p:grpSpPr>
          <a:xfrm>
            <a:off x="3041112" y="2248561"/>
            <a:ext cx="367261" cy="367261"/>
            <a:chOff x="-63250675" y="4110200"/>
            <a:chExt cx="317425" cy="317425"/>
          </a:xfrm>
        </p:grpSpPr>
        <p:sp>
          <p:nvSpPr>
            <p:cNvPr id="5461" name="Google Shape;5461;p81"/>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1"/>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1"/>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1"/>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1"/>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1"/>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1"/>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1"/>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1"/>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81"/>
          <p:cNvGrpSpPr/>
          <p:nvPr/>
        </p:nvGrpSpPr>
        <p:grpSpPr>
          <a:xfrm>
            <a:off x="1720159" y="2745656"/>
            <a:ext cx="359075" cy="358844"/>
            <a:chOff x="-61351725" y="3372400"/>
            <a:chExt cx="310350" cy="310150"/>
          </a:xfrm>
        </p:grpSpPr>
        <p:sp>
          <p:nvSpPr>
            <p:cNvPr id="5471" name="Google Shape;5471;p81"/>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1"/>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1"/>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81"/>
          <p:cNvGrpSpPr/>
          <p:nvPr/>
        </p:nvGrpSpPr>
        <p:grpSpPr>
          <a:xfrm>
            <a:off x="1716514" y="3208713"/>
            <a:ext cx="366364" cy="333534"/>
            <a:chOff x="-61354875" y="3751050"/>
            <a:chExt cx="316650" cy="288275"/>
          </a:xfrm>
        </p:grpSpPr>
        <p:sp>
          <p:nvSpPr>
            <p:cNvPr id="5475" name="Google Shape;5475;p81"/>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1"/>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1"/>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8" name="Google Shape;5478;p81"/>
          <p:cNvGrpSpPr/>
          <p:nvPr/>
        </p:nvGrpSpPr>
        <p:grpSpPr>
          <a:xfrm>
            <a:off x="1716514" y="3650352"/>
            <a:ext cx="366364" cy="367290"/>
            <a:chOff x="-61354875" y="4101525"/>
            <a:chExt cx="316650" cy="317450"/>
          </a:xfrm>
        </p:grpSpPr>
        <p:sp>
          <p:nvSpPr>
            <p:cNvPr id="5479" name="Google Shape;5479;p81"/>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1"/>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81"/>
          <p:cNvGrpSpPr/>
          <p:nvPr/>
        </p:nvGrpSpPr>
        <p:grpSpPr>
          <a:xfrm>
            <a:off x="3932949" y="2742228"/>
            <a:ext cx="368157" cy="365699"/>
            <a:chOff x="-59470075" y="3308975"/>
            <a:chExt cx="318200" cy="316075"/>
          </a:xfrm>
        </p:grpSpPr>
        <p:sp>
          <p:nvSpPr>
            <p:cNvPr id="5482" name="Google Shape;5482;p81"/>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1"/>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1"/>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1"/>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1"/>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1"/>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1"/>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1"/>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1"/>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1" name="Google Shape;5491;p81"/>
          <p:cNvGrpSpPr/>
          <p:nvPr/>
        </p:nvGrpSpPr>
        <p:grpSpPr>
          <a:xfrm>
            <a:off x="1278379" y="1377933"/>
            <a:ext cx="367261" cy="364686"/>
            <a:chOff x="-64781025" y="3361050"/>
            <a:chExt cx="317425" cy="315200"/>
          </a:xfrm>
        </p:grpSpPr>
        <p:sp>
          <p:nvSpPr>
            <p:cNvPr id="5492" name="Google Shape;5492;p81"/>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1"/>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1"/>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1"/>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6" name="Google Shape;5496;p81"/>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1"/>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1"/>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9" name="Google Shape;5499;p81"/>
          <p:cNvGrpSpPr/>
          <p:nvPr/>
        </p:nvGrpSpPr>
        <p:grpSpPr>
          <a:xfrm>
            <a:off x="3482779" y="1819372"/>
            <a:ext cx="382765" cy="367810"/>
            <a:chOff x="-62890750" y="3747425"/>
            <a:chExt cx="330825" cy="317900"/>
          </a:xfrm>
        </p:grpSpPr>
        <p:sp>
          <p:nvSpPr>
            <p:cNvPr id="5500" name="Google Shape;5500;p81"/>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1"/>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1"/>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1"/>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1"/>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1"/>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1"/>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1"/>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1"/>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1"/>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1"/>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1"/>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1"/>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1"/>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81"/>
          <p:cNvGrpSpPr/>
          <p:nvPr/>
        </p:nvGrpSpPr>
        <p:grpSpPr>
          <a:xfrm>
            <a:off x="3490531" y="2249009"/>
            <a:ext cx="367261" cy="366364"/>
            <a:chOff x="-62884425" y="4111775"/>
            <a:chExt cx="317425" cy="316650"/>
          </a:xfrm>
        </p:grpSpPr>
        <p:sp>
          <p:nvSpPr>
            <p:cNvPr id="5515" name="Google Shape;5515;p81"/>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1"/>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81"/>
          <p:cNvGrpSpPr/>
          <p:nvPr/>
        </p:nvGrpSpPr>
        <p:grpSpPr>
          <a:xfrm>
            <a:off x="2163165" y="2745078"/>
            <a:ext cx="365438" cy="360001"/>
            <a:chOff x="-60991775" y="3376900"/>
            <a:chExt cx="315850" cy="311150"/>
          </a:xfrm>
        </p:grpSpPr>
        <p:sp>
          <p:nvSpPr>
            <p:cNvPr id="5518" name="Google Shape;5518;p81"/>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1"/>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1"/>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81"/>
          <p:cNvGrpSpPr/>
          <p:nvPr/>
        </p:nvGrpSpPr>
        <p:grpSpPr>
          <a:xfrm>
            <a:off x="2162702" y="3195942"/>
            <a:ext cx="366364" cy="359075"/>
            <a:chOff x="-60988625" y="3740800"/>
            <a:chExt cx="316650" cy="310350"/>
          </a:xfrm>
        </p:grpSpPr>
        <p:sp>
          <p:nvSpPr>
            <p:cNvPr id="5522" name="Google Shape;5522;p81"/>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1"/>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1"/>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81"/>
          <p:cNvGrpSpPr/>
          <p:nvPr/>
        </p:nvGrpSpPr>
        <p:grpSpPr>
          <a:xfrm>
            <a:off x="2162702" y="3651393"/>
            <a:ext cx="366364" cy="365207"/>
            <a:chOff x="-60987850" y="4100950"/>
            <a:chExt cx="316650" cy="315650"/>
          </a:xfrm>
        </p:grpSpPr>
        <p:sp>
          <p:nvSpPr>
            <p:cNvPr id="5526" name="Google Shape;5526;p81"/>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1"/>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1"/>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1"/>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1"/>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81"/>
          <p:cNvGrpSpPr/>
          <p:nvPr/>
        </p:nvGrpSpPr>
        <p:grpSpPr>
          <a:xfrm>
            <a:off x="3932486" y="3196853"/>
            <a:ext cx="369083" cy="357253"/>
            <a:chOff x="-59447250" y="3706150"/>
            <a:chExt cx="319000" cy="308775"/>
          </a:xfrm>
        </p:grpSpPr>
        <p:sp>
          <p:nvSpPr>
            <p:cNvPr id="5532" name="Google Shape;5532;p81"/>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1"/>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1"/>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1"/>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81"/>
          <p:cNvGrpSpPr/>
          <p:nvPr/>
        </p:nvGrpSpPr>
        <p:grpSpPr>
          <a:xfrm>
            <a:off x="1721214" y="1378164"/>
            <a:ext cx="368186" cy="364224"/>
            <a:chOff x="-64406125" y="3362225"/>
            <a:chExt cx="318225" cy="314800"/>
          </a:xfrm>
        </p:grpSpPr>
        <p:sp>
          <p:nvSpPr>
            <p:cNvPr id="5537" name="Google Shape;5537;p81"/>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1"/>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9" name="Google Shape;5539;p81"/>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0" name="Google Shape;5540;p81"/>
          <p:cNvGrpSpPr/>
          <p:nvPr/>
        </p:nvGrpSpPr>
        <p:grpSpPr>
          <a:xfrm>
            <a:off x="1721677" y="2249009"/>
            <a:ext cx="367261" cy="366364"/>
            <a:chOff x="-64410850" y="4094450"/>
            <a:chExt cx="317425" cy="316650"/>
          </a:xfrm>
        </p:grpSpPr>
        <p:sp>
          <p:nvSpPr>
            <p:cNvPr id="5541" name="Google Shape;5541;p81"/>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1"/>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1"/>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4" name="Google Shape;5544;p81"/>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5" name="Google Shape;5545;p81"/>
          <p:cNvGrpSpPr/>
          <p:nvPr/>
        </p:nvGrpSpPr>
        <p:grpSpPr>
          <a:xfrm>
            <a:off x="3943225" y="1819083"/>
            <a:ext cx="365467" cy="368389"/>
            <a:chOff x="-62516625" y="3743175"/>
            <a:chExt cx="315875" cy="318400"/>
          </a:xfrm>
        </p:grpSpPr>
        <p:sp>
          <p:nvSpPr>
            <p:cNvPr id="5546" name="Google Shape;5546;p81"/>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1"/>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81"/>
          <p:cNvGrpSpPr/>
          <p:nvPr/>
        </p:nvGrpSpPr>
        <p:grpSpPr>
          <a:xfrm>
            <a:off x="3950065" y="2269054"/>
            <a:ext cx="351786" cy="326274"/>
            <a:chOff x="-62511900" y="4129100"/>
            <a:chExt cx="304050" cy="282000"/>
          </a:xfrm>
        </p:grpSpPr>
        <p:sp>
          <p:nvSpPr>
            <p:cNvPr id="5549" name="Google Shape;5549;p81"/>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1"/>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1"/>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1"/>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1"/>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81"/>
          <p:cNvGrpSpPr/>
          <p:nvPr/>
        </p:nvGrpSpPr>
        <p:grpSpPr>
          <a:xfrm>
            <a:off x="2628187" y="2741448"/>
            <a:ext cx="310770" cy="367261"/>
            <a:chOff x="-60597975" y="3367475"/>
            <a:chExt cx="268600" cy="317425"/>
          </a:xfrm>
        </p:grpSpPr>
        <p:sp>
          <p:nvSpPr>
            <p:cNvPr id="5555" name="Google Shape;5555;p81"/>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1"/>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1"/>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1"/>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1"/>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0" name="Google Shape;5560;p81"/>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1" name="Google Shape;5561;p81"/>
          <p:cNvGrpSpPr/>
          <p:nvPr/>
        </p:nvGrpSpPr>
        <p:grpSpPr>
          <a:xfrm>
            <a:off x="2600390" y="3702764"/>
            <a:ext cx="366364" cy="262465"/>
            <a:chOff x="-60621600" y="4145650"/>
            <a:chExt cx="316650" cy="226850"/>
          </a:xfrm>
        </p:grpSpPr>
        <p:sp>
          <p:nvSpPr>
            <p:cNvPr id="5562" name="Google Shape;5562;p81"/>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1"/>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1"/>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81"/>
          <p:cNvGrpSpPr/>
          <p:nvPr/>
        </p:nvGrpSpPr>
        <p:grpSpPr>
          <a:xfrm>
            <a:off x="3937042" y="3651263"/>
            <a:ext cx="359972" cy="365467"/>
            <a:chOff x="-59400775" y="4084200"/>
            <a:chExt cx="311125" cy="315875"/>
          </a:xfrm>
        </p:grpSpPr>
        <p:sp>
          <p:nvSpPr>
            <p:cNvPr id="5566" name="Google Shape;5566;p81"/>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1"/>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1"/>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1"/>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1"/>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1"/>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81"/>
          <p:cNvGrpSpPr/>
          <p:nvPr/>
        </p:nvGrpSpPr>
        <p:grpSpPr>
          <a:xfrm>
            <a:off x="2161136" y="1377094"/>
            <a:ext cx="365438" cy="366364"/>
            <a:chOff x="-64044600" y="3360375"/>
            <a:chExt cx="315850" cy="316650"/>
          </a:xfrm>
        </p:grpSpPr>
        <p:sp>
          <p:nvSpPr>
            <p:cNvPr id="5573" name="Google Shape;5573;p81"/>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1"/>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1"/>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81"/>
          <p:cNvGrpSpPr/>
          <p:nvPr/>
        </p:nvGrpSpPr>
        <p:grpSpPr>
          <a:xfrm>
            <a:off x="2187559" y="1819647"/>
            <a:ext cx="312592" cy="367261"/>
            <a:chOff x="-64022550" y="3727425"/>
            <a:chExt cx="270175" cy="317425"/>
          </a:xfrm>
        </p:grpSpPr>
        <p:sp>
          <p:nvSpPr>
            <p:cNvPr id="5577" name="Google Shape;5577;p81"/>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1"/>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1"/>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0" name="Google Shape;5580;p81"/>
          <p:cNvGrpSpPr/>
          <p:nvPr/>
        </p:nvGrpSpPr>
        <p:grpSpPr>
          <a:xfrm>
            <a:off x="2211697" y="2248547"/>
            <a:ext cx="264317" cy="367290"/>
            <a:chOff x="-64001300" y="4093650"/>
            <a:chExt cx="228450" cy="317450"/>
          </a:xfrm>
        </p:grpSpPr>
        <p:sp>
          <p:nvSpPr>
            <p:cNvPr id="5581" name="Google Shape;5581;p81"/>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1"/>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1"/>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1"/>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81"/>
          <p:cNvGrpSpPr/>
          <p:nvPr/>
        </p:nvGrpSpPr>
        <p:grpSpPr>
          <a:xfrm>
            <a:off x="830701" y="2741838"/>
            <a:ext cx="359972" cy="366480"/>
            <a:chOff x="-62148800" y="3377700"/>
            <a:chExt cx="311125" cy="316750"/>
          </a:xfrm>
        </p:grpSpPr>
        <p:sp>
          <p:nvSpPr>
            <p:cNvPr id="5586" name="Google Shape;5586;p81"/>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1"/>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81"/>
          <p:cNvGrpSpPr/>
          <p:nvPr/>
        </p:nvGrpSpPr>
        <p:grpSpPr>
          <a:xfrm>
            <a:off x="826608" y="3191835"/>
            <a:ext cx="368157" cy="367290"/>
            <a:chOff x="-62154300" y="3743950"/>
            <a:chExt cx="318200" cy="317450"/>
          </a:xfrm>
        </p:grpSpPr>
        <p:sp>
          <p:nvSpPr>
            <p:cNvPr id="5589" name="Google Shape;5589;p81"/>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1"/>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81"/>
          <p:cNvGrpSpPr/>
          <p:nvPr/>
        </p:nvGrpSpPr>
        <p:grpSpPr>
          <a:xfrm>
            <a:off x="826594" y="3650815"/>
            <a:ext cx="368186" cy="366364"/>
            <a:chOff x="-62151950" y="4111775"/>
            <a:chExt cx="318225" cy="316650"/>
          </a:xfrm>
        </p:grpSpPr>
        <p:sp>
          <p:nvSpPr>
            <p:cNvPr id="5592" name="Google Shape;5592;p81"/>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1"/>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1"/>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1"/>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81"/>
          <p:cNvGrpSpPr/>
          <p:nvPr/>
        </p:nvGrpSpPr>
        <p:grpSpPr>
          <a:xfrm>
            <a:off x="3045218" y="2741361"/>
            <a:ext cx="368157" cy="367434"/>
            <a:chOff x="-60254550" y="3367325"/>
            <a:chExt cx="318200" cy="317575"/>
          </a:xfrm>
        </p:grpSpPr>
        <p:sp>
          <p:nvSpPr>
            <p:cNvPr id="5597" name="Google Shape;5597;p81"/>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1"/>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1"/>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1"/>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81"/>
          <p:cNvGrpSpPr/>
          <p:nvPr/>
        </p:nvGrpSpPr>
        <p:grpSpPr>
          <a:xfrm>
            <a:off x="3046115" y="3192355"/>
            <a:ext cx="366364" cy="366248"/>
            <a:chOff x="-60255350" y="3733825"/>
            <a:chExt cx="316650" cy="316550"/>
          </a:xfrm>
        </p:grpSpPr>
        <p:sp>
          <p:nvSpPr>
            <p:cNvPr id="5602" name="Google Shape;5602;p81"/>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1"/>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1"/>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1"/>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1"/>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1"/>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1"/>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81"/>
          <p:cNvGrpSpPr/>
          <p:nvPr/>
        </p:nvGrpSpPr>
        <p:grpSpPr>
          <a:xfrm>
            <a:off x="3073912" y="3651263"/>
            <a:ext cx="310770" cy="365467"/>
            <a:chOff x="-60232500" y="4101525"/>
            <a:chExt cx="268600" cy="315875"/>
          </a:xfrm>
        </p:grpSpPr>
        <p:sp>
          <p:nvSpPr>
            <p:cNvPr id="5610" name="Google Shape;5610;p81"/>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1"/>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2" name="Google Shape;5612;p81"/>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3" name="Google Shape;5613;p81"/>
          <p:cNvGrpSpPr/>
          <p:nvPr/>
        </p:nvGrpSpPr>
        <p:grpSpPr>
          <a:xfrm>
            <a:off x="2606912" y="1377094"/>
            <a:ext cx="368186" cy="366364"/>
            <a:chOff x="-63679950" y="3360375"/>
            <a:chExt cx="318225" cy="316650"/>
          </a:xfrm>
        </p:grpSpPr>
        <p:sp>
          <p:nvSpPr>
            <p:cNvPr id="5614" name="Google Shape;5614;p81"/>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1"/>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1"/>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1"/>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8" name="Google Shape;5618;p81"/>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9" name="Google Shape;5619;p81"/>
          <p:cNvGrpSpPr/>
          <p:nvPr/>
        </p:nvGrpSpPr>
        <p:grpSpPr>
          <a:xfrm>
            <a:off x="2605539" y="2248431"/>
            <a:ext cx="370934" cy="367521"/>
            <a:chOff x="-63679950" y="4093450"/>
            <a:chExt cx="320600" cy="317650"/>
          </a:xfrm>
        </p:grpSpPr>
        <p:sp>
          <p:nvSpPr>
            <p:cNvPr id="5620" name="Google Shape;5620;p81"/>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1"/>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1"/>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81"/>
          <p:cNvGrpSpPr/>
          <p:nvPr/>
        </p:nvGrpSpPr>
        <p:grpSpPr>
          <a:xfrm>
            <a:off x="1265656" y="2741433"/>
            <a:ext cx="366364" cy="367290"/>
            <a:chOff x="-61784125" y="3377700"/>
            <a:chExt cx="316650" cy="317450"/>
          </a:xfrm>
        </p:grpSpPr>
        <p:sp>
          <p:nvSpPr>
            <p:cNvPr id="5624" name="Google Shape;5624;p81"/>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1"/>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1"/>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1"/>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1"/>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1"/>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1"/>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81"/>
          <p:cNvGrpSpPr/>
          <p:nvPr/>
        </p:nvGrpSpPr>
        <p:grpSpPr>
          <a:xfrm>
            <a:off x="1265656" y="3191835"/>
            <a:ext cx="366364" cy="367290"/>
            <a:chOff x="-61783350" y="3743950"/>
            <a:chExt cx="316650" cy="317450"/>
          </a:xfrm>
        </p:grpSpPr>
        <p:sp>
          <p:nvSpPr>
            <p:cNvPr id="5632" name="Google Shape;5632;p81"/>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1"/>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4" name="Google Shape;5634;p81"/>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1"/>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1"/>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7" name="Google Shape;5637;p81"/>
          <p:cNvGrpSpPr/>
          <p:nvPr/>
        </p:nvGrpSpPr>
        <p:grpSpPr>
          <a:xfrm>
            <a:off x="3487080" y="3651668"/>
            <a:ext cx="369112" cy="364657"/>
            <a:chOff x="-59869425" y="4102225"/>
            <a:chExt cx="319025" cy="315175"/>
          </a:xfrm>
        </p:grpSpPr>
        <p:sp>
          <p:nvSpPr>
            <p:cNvPr id="5638" name="Google Shape;5638;p81"/>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1"/>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1"/>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1"/>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81"/>
          <p:cNvGrpSpPr/>
          <p:nvPr/>
        </p:nvGrpSpPr>
        <p:grpSpPr>
          <a:xfrm>
            <a:off x="2605883" y="4120490"/>
            <a:ext cx="366364" cy="365467"/>
            <a:chOff x="-59029025" y="3711650"/>
            <a:chExt cx="316650" cy="315875"/>
          </a:xfrm>
        </p:grpSpPr>
        <p:sp>
          <p:nvSpPr>
            <p:cNvPr id="5643" name="Google Shape;5643;p81"/>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1"/>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1"/>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1"/>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1"/>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1"/>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1"/>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81"/>
          <p:cNvGrpSpPr/>
          <p:nvPr/>
        </p:nvGrpSpPr>
        <p:grpSpPr>
          <a:xfrm>
            <a:off x="4841373" y="1398014"/>
            <a:ext cx="351940" cy="348188"/>
            <a:chOff x="581525" y="3254850"/>
            <a:chExt cx="297750" cy="294575"/>
          </a:xfrm>
        </p:grpSpPr>
        <p:sp>
          <p:nvSpPr>
            <p:cNvPr id="5651" name="Google Shape;5651;p81"/>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1"/>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1"/>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81"/>
          <p:cNvGrpSpPr/>
          <p:nvPr/>
        </p:nvGrpSpPr>
        <p:grpSpPr>
          <a:xfrm>
            <a:off x="4840442" y="1836950"/>
            <a:ext cx="353802" cy="351497"/>
            <a:chOff x="580725" y="3617925"/>
            <a:chExt cx="299325" cy="297375"/>
          </a:xfrm>
        </p:grpSpPr>
        <p:sp>
          <p:nvSpPr>
            <p:cNvPr id="5655" name="Google Shape;5655;p81"/>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1"/>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1"/>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1"/>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1"/>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81"/>
          <p:cNvGrpSpPr/>
          <p:nvPr/>
        </p:nvGrpSpPr>
        <p:grpSpPr>
          <a:xfrm>
            <a:off x="4842304" y="2284140"/>
            <a:ext cx="350079" cy="350079"/>
            <a:chOff x="583100" y="3982600"/>
            <a:chExt cx="296175" cy="296175"/>
          </a:xfrm>
        </p:grpSpPr>
        <p:sp>
          <p:nvSpPr>
            <p:cNvPr id="5661" name="Google Shape;5661;p81"/>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1"/>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1"/>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1"/>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1"/>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1"/>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1"/>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81"/>
          <p:cNvGrpSpPr/>
          <p:nvPr/>
        </p:nvGrpSpPr>
        <p:grpSpPr>
          <a:xfrm>
            <a:off x="7074918" y="1397764"/>
            <a:ext cx="307231" cy="348690"/>
            <a:chOff x="2423775" y="3226875"/>
            <a:chExt cx="259925" cy="295000"/>
          </a:xfrm>
        </p:grpSpPr>
        <p:sp>
          <p:nvSpPr>
            <p:cNvPr id="5669" name="Google Shape;5669;p81"/>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1"/>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1"/>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81"/>
          <p:cNvGrpSpPr/>
          <p:nvPr/>
        </p:nvGrpSpPr>
        <p:grpSpPr>
          <a:xfrm>
            <a:off x="7052106" y="1839049"/>
            <a:ext cx="352857" cy="347301"/>
            <a:chOff x="2404875" y="3592725"/>
            <a:chExt cx="298525" cy="293825"/>
          </a:xfrm>
        </p:grpSpPr>
        <p:sp>
          <p:nvSpPr>
            <p:cNvPr id="5673" name="Google Shape;5673;p81"/>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1"/>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1"/>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81"/>
          <p:cNvGrpSpPr/>
          <p:nvPr/>
        </p:nvGrpSpPr>
        <p:grpSpPr>
          <a:xfrm>
            <a:off x="7053036" y="2284614"/>
            <a:ext cx="350995" cy="349133"/>
            <a:chOff x="2404875" y="3955825"/>
            <a:chExt cx="296950" cy="295375"/>
          </a:xfrm>
        </p:grpSpPr>
        <p:sp>
          <p:nvSpPr>
            <p:cNvPr id="5677" name="Google Shape;5677;p81"/>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1"/>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1"/>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1"/>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81"/>
          <p:cNvGrpSpPr/>
          <p:nvPr/>
        </p:nvGrpSpPr>
        <p:grpSpPr>
          <a:xfrm>
            <a:off x="5747016" y="2748808"/>
            <a:ext cx="349163" cy="350079"/>
            <a:chOff x="4263650" y="3235150"/>
            <a:chExt cx="295400" cy="296175"/>
          </a:xfrm>
        </p:grpSpPr>
        <p:sp>
          <p:nvSpPr>
            <p:cNvPr id="5682" name="Google Shape;5682;p81"/>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1"/>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1"/>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1"/>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1"/>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81"/>
          <p:cNvGrpSpPr/>
          <p:nvPr/>
        </p:nvGrpSpPr>
        <p:grpSpPr>
          <a:xfrm>
            <a:off x="5744696" y="3207969"/>
            <a:ext cx="353802" cy="327739"/>
            <a:chOff x="4266025" y="3609275"/>
            <a:chExt cx="299325" cy="277275"/>
          </a:xfrm>
        </p:grpSpPr>
        <p:sp>
          <p:nvSpPr>
            <p:cNvPr id="5688" name="Google Shape;5688;p81"/>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1"/>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81"/>
          <p:cNvGrpSpPr/>
          <p:nvPr/>
        </p:nvGrpSpPr>
        <p:grpSpPr>
          <a:xfrm>
            <a:off x="5745154" y="3673356"/>
            <a:ext cx="352886" cy="349133"/>
            <a:chOff x="4263650" y="3963700"/>
            <a:chExt cx="298550" cy="295375"/>
          </a:xfrm>
        </p:grpSpPr>
        <p:sp>
          <p:nvSpPr>
            <p:cNvPr id="5691" name="Google Shape;5691;p81"/>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1"/>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1"/>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1"/>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1"/>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1"/>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1"/>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81"/>
          <p:cNvGrpSpPr/>
          <p:nvPr/>
        </p:nvGrpSpPr>
        <p:grpSpPr>
          <a:xfrm>
            <a:off x="8023491" y="2748809"/>
            <a:ext cx="226264" cy="350079"/>
            <a:chOff x="6164975" y="3211525"/>
            <a:chExt cx="191425" cy="296175"/>
          </a:xfrm>
        </p:grpSpPr>
        <p:sp>
          <p:nvSpPr>
            <p:cNvPr id="5699" name="Google Shape;5699;p81"/>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1"/>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1"/>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1"/>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1"/>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1"/>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1"/>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81"/>
          <p:cNvGrpSpPr/>
          <p:nvPr/>
        </p:nvGrpSpPr>
        <p:grpSpPr>
          <a:xfrm>
            <a:off x="5285528" y="1397084"/>
            <a:ext cx="352886" cy="350049"/>
            <a:chOff x="946175" y="3253275"/>
            <a:chExt cx="298550" cy="296150"/>
          </a:xfrm>
        </p:grpSpPr>
        <p:sp>
          <p:nvSpPr>
            <p:cNvPr id="5707" name="Google Shape;5707;p81"/>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1"/>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1"/>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1"/>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1"/>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81"/>
          <p:cNvGrpSpPr/>
          <p:nvPr/>
        </p:nvGrpSpPr>
        <p:grpSpPr>
          <a:xfrm>
            <a:off x="5286459" y="1839048"/>
            <a:ext cx="351024" cy="347301"/>
            <a:chOff x="946175" y="3619500"/>
            <a:chExt cx="296975" cy="293825"/>
          </a:xfrm>
        </p:grpSpPr>
        <p:sp>
          <p:nvSpPr>
            <p:cNvPr id="5713" name="Google Shape;5713;p81"/>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1"/>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1"/>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1"/>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1"/>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1"/>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81"/>
          <p:cNvGrpSpPr/>
          <p:nvPr/>
        </p:nvGrpSpPr>
        <p:grpSpPr>
          <a:xfrm>
            <a:off x="5286001" y="2283682"/>
            <a:ext cx="351940" cy="350995"/>
            <a:chOff x="944600" y="3981825"/>
            <a:chExt cx="297750" cy="296950"/>
          </a:xfrm>
        </p:grpSpPr>
        <p:sp>
          <p:nvSpPr>
            <p:cNvPr id="5720" name="Google Shape;5720;p81"/>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1"/>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1"/>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1"/>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81"/>
          <p:cNvGrpSpPr/>
          <p:nvPr/>
        </p:nvGrpSpPr>
        <p:grpSpPr>
          <a:xfrm>
            <a:off x="7502937" y="1397542"/>
            <a:ext cx="350079" cy="349133"/>
            <a:chOff x="2768750" y="3227275"/>
            <a:chExt cx="296175" cy="295375"/>
          </a:xfrm>
        </p:grpSpPr>
        <p:sp>
          <p:nvSpPr>
            <p:cNvPr id="5725" name="Google Shape;5725;p81"/>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1"/>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1"/>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1"/>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1"/>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1"/>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1"/>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1"/>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81"/>
          <p:cNvGrpSpPr/>
          <p:nvPr/>
        </p:nvGrpSpPr>
        <p:grpSpPr>
          <a:xfrm>
            <a:off x="7523888" y="1838414"/>
            <a:ext cx="308177" cy="348572"/>
            <a:chOff x="2786075" y="3591800"/>
            <a:chExt cx="260725" cy="294900"/>
          </a:xfrm>
        </p:grpSpPr>
        <p:sp>
          <p:nvSpPr>
            <p:cNvPr id="5734" name="Google Shape;5734;p81"/>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1"/>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1"/>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1"/>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1"/>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81"/>
          <p:cNvGrpSpPr/>
          <p:nvPr/>
        </p:nvGrpSpPr>
        <p:grpSpPr>
          <a:xfrm>
            <a:off x="7564387" y="2284141"/>
            <a:ext cx="227180" cy="350079"/>
            <a:chOff x="2819150" y="3955025"/>
            <a:chExt cx="192200" cy="296175"/>
          </a:xfrm>
        </p:grpSpPr>
        <p:sp>
          <p:nvSpPr>
            <p:cNvPr id="5740" name="Google Shape;5740;p81"/>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1"/>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1"/>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1"/>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81"/>
          <p:cNvGrpSpPr/>
          <p:nvPr/>
        </p:nvGrpSpPr>
        <p:grpSpPr>
          <a:xfrm>
            <a:off x="6188160" y="2749739"/>
            <a:ext cx="349133" cy="348217"/>
            <a:chOff x="4629125" y="3235150"/>
            <a:chExt cx="295375" cy="294600"/>
          </a:xfrm>
        </p:grpSpPr>
        <p:sp>
          <p:nvSpPr>
            <p:cNvPr id="5745" name="Google Shape;5745;p81"/>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1"/>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1"/>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1"/>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1"/>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81"/>
          <p:cNvGrpSpPr/>
          <p:nvPr/>
        </p:nvGrpSpPr>
        <p:grpSpPr>
          <a:xfrm>
            <a:off x="6188145" y="3197272"/>
            <a:ext cx="349163" cy="349133"/>
            <a:chOff x="4628325" y="3599825"/>
            <a:chExt cx="295400" cy="295375"/>
          </a:xfrm>
        </p:grpSpPr>
        <p:sp>
          <p:nvSpPr>
            <p:cNvPr id="5751" name="Google Shape;5751;p81"/>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1"/>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1"/>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1"/>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1"/>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1"/>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1"/>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1"/>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1"/>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1"/>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1"/>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1"/>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81"/>
          <p:cNvGrpSpPr/>
          <p:nvPr/>
        </p:nvGrpSpPr>
        <p:grpSpPr>
          <a:xfrm>
            <a:off x="6209096" y="3672883"/>
            <a:ext cx="307261" cy="350079"/>
            <a:chOff x="4645650" y="3962900"/>
            <a:chExt cx="259950" cy="296175"/>
          </a:xfrm>
        </p:grpSpPr>
        <p:sp>
          <p:nvSpPr>
            <p:cNvPr id="5764" name="Google Shape;5764;p81"/>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1"/>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1"/>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1"/>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1"/>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1"/>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81"/>
          <p:cNvGrpSpPr/>
          <p:nvPr/>
        </p:nvGrpSpPr>
        <p:grpSpPr>
          <a:xfrm>
            <a:off x="7962056" y="3197745"/>
            <a:ext cx="349133" cy="348188"/>
            <a:chOff x="6143725" y="3582500"/>
            <a:chExt cx="295375" cy="294575"/>
          </a:xfrm>
        </p:grpSpPr>
        <p:sp>
          <p:nvSpPr>
            <p:cNvPr id="5771" name="Google Shape;5771;p81"/>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1"/>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1"/>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1"/>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1"/>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1"/>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1"/>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81"/>
          <p:cNvGrpSpPr/>
          <p:nvPr/>
        </p:nvGrpSpPr>
        <p:grpSpPr>
          <a:xfrm>
            <a:off x="5730883" y="1397084"/>
            <a:ext cx="350995" cy="350049"/>
            <a:chOff x="1310075" y="3253275"/>
            <a:chExt cx="296950" cy="296150"/>
          </a:xfrm>
        </p:grpSpPr>
        <p:sp>
          <p:nvSpPr>
            <p:cNvPr id="5779" name="Google Shape;5779;p81"/>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1"/>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1"/>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2" name="Google Shape;5782;p81"/>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3" name="Google Shape;5783;p81"/>
          <p:cNvGrpSpPr/>
          <p:nvPr/>
        </p:nvGrpSpPr>
        <p:grpSpPr>
          <a:xfrm>
            <a:off x="5730410" y="2283343"/>
            <a:ext cx="351941" cy="351675"/>
            <a:chOff x="1310075" y="3980250"/>
            <a:chExt cx="297750" cy="297525"/>
          </a:xfrm>
        </p:grpSpPr>
        <p:sp>
          <p:nvSpPr>
            <p:cNvPr id="5784" name="Google Shape;5784;p81"/>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1"/>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1"/>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1"/>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81"/>
          <p:cNvGrpSpPr/>
          <p:nvPr/>
        </p:nvGrpSpPr>
        <p:grpSpPr>
          <a:xfrm>
            <a:off x="7995198" y="1397542"/>
            <a:ext cx="266305" cy="349133"/>
            <a:chOff x="3167275" y="3227275"/>
            <a:chExt cx="225300" cy="295375"/>
          </a:xfrm>
        </p:grpSpPr>
        <p:sp>
          <p:nvSpPr>
            <p:cNvPr id="5789" name="Google Shape;5789;p81"/>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1"/>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1"/>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1"/>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1"/>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4" name="Google Shape;5794;p81"/>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5" name="Google Shape;5795;p81"/>
          <p:cNvGrpSpPr/>
          <p:nvPr/>
        </p:nvGrpSpPr>
        <p:grpSpPr>
          <a:xfrm>
            <a:off x="7952380" y="2284599"/>
            <a:ext cx="351940" cy="349163"/>
            <a:chOff x="3133425" y="3955025"/>
            <a:chExt cx="297750" cy="295400"/>
          </a:xfrm>
        </p:grpSpPr>
        <p:sp>
          <p:nvSpPr>
            <p:cNvPr id="5796" name="Google Shape;5796;p81"/>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1"/>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1"/>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81"/>
          <p:cNvGrpSpPr/>
          <p:nvPr/>
        </p:nvGrpSpPr>
        <p:grpSpPr>
          <a:xfrm>
            <a:off x="6632554" y="2748187"/>
            <a:ext cx="350079" cy="351320"/>
            <a:chOff x="4991425" y="3234750"/>
            <a:chExt cx="296175" cy="297225"/>
          </a:xfrm>
        </p:grpSpPr>
        <p:sp>
          <p:nvSpPr>
            <p:cNvPr id="5800" name="Google Shape;5800;p81"/>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1"/>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1"/>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1"/>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1"/>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1"/>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81"/>
          <p:cNvGrpSpPr/>
          <p:nvPr/>
        </p:nvGrpSpPr>
        <p:grpSpPr>
          <a:xfrm>
            <a:off x="6632554" y="3217750"/>
            <a:ext cx="350079" cy="308177"/>
            <a:chOff x="4991425" y="3617150"/>
            <a:chExt cx="296175" cy="260725"/>
          </a:xfrm>
        </p:grpSpPr>
        <p:sp>
          <p:nvSpPr>
            <p:cNvPr id="5807" name="Google Shape;5807;p81"/>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1"/>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1"/>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1"/>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1"/>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1"/>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1"/>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4" name="Google Shape;5814;p81"/>
          <p:cNvGrpSpPr/>
          <p:nvPr/>
        </p:nvGrpSpPr>
        <p:grpSpPr>
          <a:xfrm>
            <a:off x="6709827" y="3673341"/>
            <a:ext cx="195532" cy="349163"/>
            <a:chOff x="5056800" y="3962900"/>
            <a:chExt cx="165425" cy="295400"/>
          </a:xfrm>
        </p:grpSpPr>
        <p:sp>
          <p:nvSpPr>
            <p:cNvPr id="5815" name="Google Shape;5815;p81"/>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1"/>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1"/>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81"/>
          <p:cNvGrpSpPr/>
          <p:nvPr/>
        </p:nvGrpSpPr>
        <p:grpSpPr>
          <a:xfrm>
            <a:off x="7961125" y="3673357"/>
            <a:ext cx="350995" cy="349133"/>
            <a:chOff x="6168925" y="3936925"/>
            <a:chExt cx="296950" cy="295375"/>
          </a:xfrm>
        </p:grpSpPr>
        <p:sp>
          <p:nvSpPr>
            <p:cNvPr id="5819" name="Google Shape;5819;p81"/>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1"/>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1"/>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1"/>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1"/>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1"/>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81"/>
          <p:cNvGrpSpPr/>
          <p:nvPr/>
        </p:nvGrpSpPr>
        <p:grpSpPr>
          <a:xfrm>
            <a:off x="6174844" y="1390429"/>
            <a:ext cx="348188" cy="349133"/>
            <a:chOff x="1674750" y="3254050"/>
            <a:chExt cx="294575" cy="295375"/>
          </a:xfrm>
        </p:grpSpPr>
        <p:sp>
          <p:nvSpPr>
            <p:cNvPr id="5826" name="Google Shape;5826;p81"/>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1"/>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1"/>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81"/>
          <p:cNvGrpSpPr/>
          <p:nvPr/>
        </p:nvGrpSpPr>
        <p:grpSpPr>
          <a:xfrm>
            <a:off x="6189239" y="1838132"/>
            <a:ext cx="319347" cy="349133"/>
            <a:chOff x="1687350" y="3618725"/>
            <a:chExt cx="270175" cy="295375"/>
          </a:xfrm>
        </p:grpSpPr>
        <p:sp>
          <p:nvSpPr>
            <p:cNvPr id="5830" name="Google Shape;5830;p81"/>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1"/>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1"/>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81"/>
          <p:cNvGrpSpPr/>
          <p:nvPr/>
        </p:nvGrpSpPr>
        <p:grpSpPr>
          <a:xfrm>
            <a:off x="6172942" y="2284613"/>
            <a:ext cx="351940" cy="349133"/>
            <a:chOff x="1672375" y="3982600"/>
            <a:chExt cx="297750" cy="295375"/>
          </a:xfrm>
        </p:grpSpPr>
        <p:sp>
          <p:nvSpPr>
            <p:cNvPr id="5834" name="Google Shape;5834;p81"/>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1"/>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1"/>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81"/>
          <p:cNvGrpSpPr/>
          <p:nvPr/>
        </p:nvGrpSpPr>
        <p:grpSpPr>
          <a:xfrm>
            <a:off x="4864934" y="2748808"/>
            <a:ext cx="350079" cy="350079"/>
            <a:chOff x="3497300" y="3227275"/>
            <a:chExt cx="296175" cy="296175"/>
          </a:xfrm>
        </p:grpSpPr>
        <p:sp>
          <p:nvSpPr>
            <p:cNvPr id="5838" name="Google Shape;5838;p81"/>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1"/>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1"/>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1"/>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1"/>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1"/>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1"/>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1"/>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81"/>
          <p:cNvGrpSpPr/>
          <p:nvPr/>
        </p:nvGrpSpPr>
        <p:grpSpPr>
          <a:xfrm>
            <a:off x="4865407" y="3198203"/>
            <a:ext cx="349133" cy="347272"/>
            <a:chOff x="3497300" y="3591950"/>
            <a:chExt cx="295375" cy="293800"/>
          </a:xfrm>
        </p:grpSpPr>
        <p:sp>
          <p:nvSpPr>
            <p:cNvPr id="5847" name="Google Shape;5847;p81"/>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1"/>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1"/>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1"/>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1"/>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1"/>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1"/>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1"/>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81"/>
          <p:cNvGrpSpPr/>
          <p:nvPr/>
        </p:nvGrpSpPr>
        <p:grpSpPr>
          <a:xfrm>
            <a:off x="4865407" y="3673341"/>
            <a:ext cx="349133" cy="349163"/>
            <a:chOff x="3497300" y="3955025"/>
            <a:chExt cx="295375" cy="295400"/>
          </a:xfrm>
        </p:grpSpPr>
        <p:sp>
          <p:nvSpPr>
            <p:cNvPr id="5856" name="Google Shape;5856;p81"/>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1"/>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1"/>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81"/>
          <p:cNvGrpSpPr/>
          <p:nvPr/>
        </p:nvGrpSpPr>
        <p:grpSpPr>
          <a:xfrm>
            <a:off x="7089979" y="2749532"/>
            <a:ext cx="327739" cy="348631"/>
            <a:chOff x="5364750" y="3235150"/>
            <a:chExt cx="277275" cy="294950"/>
          </a:xfrm>
        </p:grpSpPr>
        <p:sp>
          <p:nvSpPr>
            <p:cNvPr id="5860" name="Google Shape;5860;p81"/>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1"/>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1"/>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1"/>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1"/>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1"/>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1"/>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1"/>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8" name="Google Shape;5868;p81"/>
          <p:cNvGrpSpPr/>
          <p:nvPr/>
        </p:nvGrpSpPr>
        <p:grpSpPr>
          <a:xfrm>
            <a:off x="7078337" y="3195868"/>
            <a:ext cx="351024" cy="351941"/>
            <a:chOff x="5355300" y="3598250"/>
            <a:chExt cx="296975" cy="297750"/>
          </a:xfrm>
        </p:grpSpPr>
        <p:sp>
          <p:nvSpPr>
            <p:cNvPr id="5869" name="Google Shape;5869;p81"/>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1"/>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1"/>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1"/>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1"/>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1"/>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1"/>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1"/>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81"/>
          <p:cNvGrpSpPr/>
          <p:nvPr/>
        </p:nvGrpSpPr>
        <p:grpSpPr>
          <a:xfrm>
            <a:off x="7082533" y="3734790"/>
            <a:ext cx="342632" cy="226264"/>
            <a:chOff x="5358450" y="4015675"/>
            <a:chExt cx="289875" cy="191425"/>
          </a:xfrm>
        </p:grpSpPr>
        <p:sp>
          <p:nvSpPr>
            <p:cNvPr id="5878" name="Google Shape;5878;p81"/>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1"/>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1"/>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1"/>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81"/>
          <p:cNvGrpSpPr/>
          <p:nvPr/>
        </p:nvGrpSpPr>
        <p:grpSpPr>
          <a:xfrm>
            <a:off x="6209015" y="4117322"/>
            <a:ext cx="351024" cy="325464"/>
            <a:chOff x="6543825" y="3202075"/>
            <a:chExt cx="296975" cy="275350"/>
          </a:xfrm>
        </p:grpSpPr>
        <p:sp>
          <p:nvSpPr>
            <p:cNvPr id="5883" name="Google Shape;5883;p81"/>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1"/>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1"/>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1"/>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1"/>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1"/>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1"/>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81"/>
          <p:cNvGrpSpPr/>
          <p:nvPr/>
        </p:nvGrpSpPr>
        <p:grpSpPr>
          <a:xfrm>
            <a:off x="6615996" y="1397069"/>
            <a:ext cx="350079" cy="350079"/>
            <a:chOff x="2037825" y="3254050"/>
            <a:chExt cx="296175" cy="296175"/>
          </a:xfrm>
        </p:grpSpPr>
        <p:sp>
          <p:nvSpPr>
            <p:cNvPr id="5891" name="Google Shape;5891;p81"/>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1"/>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1"/>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1"/>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1"/>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1"/>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81"/>
          <p:cNvGrpSpPr/>
          <p:nvPr/>
        </p:nvGrpSpPr>
        <p:grpSpPr>
          <a:xfrm>
            <a:off x="6614135" y="1838236"/>
            <a:ext cx="353802" cy="348926"/>
            <a:chOff x="2034675" y="3617925"/>
            <a:chExt cx="299325" cy="295200"/>
          </a:xfrm>
        </p:grpSpPr>
        <p:sp>
          <p:nvSpPr>
            <p:cNvPr id="5898" name="Google Shape;5898;p81"/>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1"/>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1"/>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1"/>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1"/>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81"/>
          <p:cNvGrpSpPr/>
          <p:nvPr/>
        </p:nvGrpSpPr>
        <p:grpSpPr>
          <a:xfrm>
            <a:off x="6615996" y="2284613"/>
            <a:ext cx="350079" cy="349133"/>
            <a:chOff x="2037825" y="3981825"/>
            <a:chExt cx="296175" cy="295375"/>
          </a:xfrm>
        </p:grpSpPr>
        <p:sp>
          <p:nvSpPr>
            <p:cNvPr id="5904" name="Google Shape;5904;p81"/>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1"/>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1"/>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81"/>
          <p:cNvGrpSpPr/>
          <p:nvPr/>
        </p:nvGrpSpPr>
        <p:grpSpPr>
          <a:xfrm>
            <a:off x="5301014" y="2780929"/>
            <a:ext cx="350079" cy="285837"/>
            <a:chOff x="3860400" y="3254050"/>
            <a:chExt cx="296175" cy="241825"/>
          </a:xfrm>
        </p:grpSpPr>
        <p:sp>
          <p:nvSpPr>
            <p:cNvPr id="5908" name="Google Shape;5908;p81"/>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1"/>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1"/>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1"/>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1"/>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1"/>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1"/>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81"/>
          <p:cNvGrpSpPr/>
          <p:nvPr/>
        </p:nvGrpSpPr>
        <p:grpSpPr>
          <a:xfrm>
            <a:off x="5300541" y="3196800"/>
            <a:ext cx="351024" cy="350079"/>
            <a:chOff x="3859600" y="3591950"/>
            <a:chExt cx="296975" cy="296175"/>
          </a:xfrm>
        </p:grpSpPr>
        <p:sp>
          <p:nvSpPr>
            <p:cNvPr id="5916" name="Google Shape;5916;p81"/>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1"/>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1"/>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81"/>
          <p:cNvGrpSpPr/>
          <p:nvPr/>
        </p:nvGrpSpPr>
        <p:grpSpPr>
          <a:xfrm>
            <a:off x="5301014" y="3672883"/>
            <a:ext cx="350079" cy="350079"/>
            <a:chOff x="3860400" y="3955025"/>
            <a:chExt cx="296175" cy="296175"/>
          </a:xfrm>
        </p:grpSpPr>
        <p:sp>
          <p:nvSpPr>
            <p:cNvPr id="5920" name="Google Shape;5920;p81"/>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1"/>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1"/>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1"/>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1"/>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5" name="Google Shape;5925;p81"/>
          <p:cNvGrpSpPr/>
          <p:nvPr/>
        </p:nvGrpSpPr>
        <p:grpSpPr>
          <a:xfrm>
            <a:off x="7516230" y="2749281"/>
            <a:ext cx="355664" cy="349133"/>
            <a:chOff x="5716825" y="3235950"/>
            <a:chExt cx="300900" cy="295375"/>
          </a:xfrm>
        </p:grpSpPr>
        <p:sp>
          <p:nvSpPr>
            <p:cNvPr id="5926" name="Google Shape;5926;p81"/>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1"/>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1"/>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1"/>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81"/>
          <p:cNvGrpSpPr/>
          <p:nvPr/>
        </p:nvGrpSpPr>
        <p:grpSpPr>
          <a:xfrm>
            <a:off x="7529261" y="3207969"/>
            <a:ext cx="329601" cy="327739"/>
            <a:chOff x="5727850" y="3609275"/>
            <a:chExt cx="278850" cy="277275"/>
          </a:xfrm>
        </p:grpSpPr>
        <p:sp>
          <p:nvSpPr>
            <p:cNvPr id="5931" name="Google Shape;5931;p81"/>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1"/>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1"/>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1"/>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1"/>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81"/>
          <p:cNvGrpSpPr/>
          <p:nvPr/>
        </p:nvGrpSpPr>
        <p:grpSpPr>
          <a:xfrm>
            <a:off x="7540446" y="3673356"/>
            <a:ext cx="307231" cy="349133"/>
            <a:chOff x="5736525" y="3963700"/>
            <a:chExt cx="259925" cy="295375"/>
          </a:xfrm>
        </p:grpSpPr>
        <p:sp>
          <p:nvSpPr>
            <p:cNvPr id="5937" name="Google Shape;5937;p81"/>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1"/>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1"/>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1"/>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1"/>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1"/>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1"/>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81"/>
          <p:cNvGrpSpPr/>
          <p:nvPr/>
        </p:nvGrpSpPr>
        <p:grpSpPr>
          <a:xfrm>
            <a:off x="6632026" y="4122683"/>
            <a:ext cx="351024" cy="350079"/>
            <a:chOff x="6553275" y="3604550"/>
            <a:chExt cx="296975" cy="296175"/>
          </a:xfrm>
        </p:grpSpPr>
        <p:sp>
          <p:nvSpPr>
            <p:cNvPr id="5945" name="Google Shape;5945;p81"/>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1"/>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1"/>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1"/>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1"/>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1"/>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1" name="Google Shape;5951;p8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952" name="Google Shape;5952;p8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56" name="Shape 5956"/>
        <p:cNvGrpSpPr/>
        <p:nvPr/>
      </p:nvGrpSpPr>
      <p:grpSpPr>
        <a:xfrm>
          <a:off x="0" y="0"/>
          <a:ext cx="0" cy="0"/>
          <a:chOff x="0" y="0"/>
          <a:chExt cx="0" cy="0"/>
        </a:xfrm>
      </p:grpSpPr>
      <p:grpSp>
        <p:nvGrpSpPr>
          <p:cNvPr id="5957" name="Google Shape;5957;p82"/>
          <p:cNvGrpSpPr/>
          <p:nvPr/>
        </p:nvGrpSpPr>
        <p:grpSpPr>
          <a:xfrm>
            <a:off x="859032" y="1380546"/>
            <a:ext cx="294401" cy="353645"/>
            <a:chOff x="-35814600" y="3202075"/>
            <a:chExt cx="242625" cy="291450"/>
          </a:xfrm>
        </p:grpSpPr>
        <p:sp>
          <p:nvSpPr>
            <p:cNvPr id="5958" name="Google Shape;5958;p82"/>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2"/>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2"/>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2"/>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2"/>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2"/>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2"/>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82"/>
          <p:cNvGrpSpPr/>
          <p:nvPr/>
        </p:nvGrpSpPr>
        <p:grpSpPr>
          <a:xfrm>
            <a:off x="829410" y="1821466"/>
            <a:ext cx="353645" cy="353888"/>
            <a:chOff x="-35839800" y="3561025"/>
            <a:chExt cx="291450" cy="291650"/>
          </a:xfrm>
        </p:grpSpPr>
        <p:sp>
          <p:nvSpPr>
            <p:cNvPr id="5966" name="Google Shape;5966;p82"/>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2"/>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2"/>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2"/>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2"/>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2"/>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2"/>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3" name="Google Shape;5973;p82"/>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4" name="Google Shape;5974;p82"/>
          <p:cNvGrpSpPr/>
          <p:nvPr/>
        </p:nvGrpSpPr>
        <p:grpSpPr>
          <a:xfrm>
            <a:off x="3066955" y="1380546"/>
            <a:ext cx="353645" cy="353645"/>
            <a:chOff x="-34003850" y="3227275"/>
            <a:chExt cx="291450" cy="291450"/>
          </a:xfrm>
        </p:grpSpPr>
        <p:sp>
          <p:nvSpPr>
            <p:cNvPr id="5975" name="Google Shape;5975;p82"/>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2"/>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2"/>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2"/>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2"/>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82"/>
          <p:cNvGrpSpPr/>
          <p:nvPr/>
        </p:nvGrpSpPr>
        <p:grpSpPr>
          <a:xfrm>
            <a:off x="3066485" y="1821238"/>
            <a:ext cx="354586" cy="354343"/>
            <a:chOff x="-34004625" y="3585850"/>
            <a:chExt cx="292225" cy="292025"/>
          </a:xfrm>
        </p:grpSpPr>
        <p:sp>
          <p:nvSpPr>
            <p:cNvPr id="5981" name="Google Shape;5981;p82"/>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2"/>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2"/>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2"/>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2"/>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82"/>
          <p:cNvGrpSpPr/>
          <p:nvPr/>
        </p:nvGrpSpPr>
        <p:grpSpPr>
          <a:xfrm>
            <a:off x="3066000" y="2256439"/>
            <a:ext cx="355557" cy="354616"/>
            <a:chOff x="-34005425" y="3945575"/>
            <a:chExt cx="293025" cy="292250"/>
          </a:xfrm>
        </p:grpSpPr>
        <p:sp>
          <p:nvSpPr>
            <p:cNvPr id="5987" name="Google Shape;5987;p82"/>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2"/>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2"/>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82"/>
          <p:cNvGrpSpPr/>
          <p:nvPr/>
        </p:nvGrpSpPr>
        <p:grpSpPr>
          <a:xfrm>
            <a:off x="1713099" y="2729615"/>
            <a:ext cx="358408" cy="355557"/>
            <a:chOff x="-32174975" y="3192625"/>
            <a:chExt cx="295375" cy="293025"/>
          </a:xfrm>
        </p:grpSpPr>
        <p:sp>
          <p:nvSpPr>
            <p:cNvPr id="5991" name="Google Shape;5991;p82"/>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2"/>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2"/>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2"/>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5" name="Google Shape;5995;p82"/>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2"/>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7" name="Google Shape;5997;p82"/>
          <p:cNvGrpSpPr/>
          <p:nvPr/>
        </p:nvGrpSpPr>
        <p:grpSpPr>
          <a:xfrm>
            <a:off x="3952249" y="2730570"/>
            <a:ext cx="354586" cy="353645"/>
            <a:chOff x="-30345325" y="3184750"/>
            <a:chExt cx="292225" cy="291450"/>
          </a:xfrm>
        </p:grpSpPr>
        <p:sp>
          <p:nvSpPr>
            <p:cNvPr id="5998" name="Google Shape;5998;p82"/>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2"/>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2"/>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2"/>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2"/>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82"/>
          <p:cNvGrpSpPr/>
          <p:nvPr/>
        </p:nvGrpSpPr>
        <p:grpSpPr>
          <a:xfrm>
            <a:off x="1277001" y="1380546"/>
            <a:ext cx="353645" cy="353645"/>
            <a:chOff x="-35481425" y="3202075"/>
            <a:chExt cx="291450" cy="291450"/>
          </a:xfrm>
        </p:grpSpPr>
        <p:sp>
          <p:nvSpPr>
            <p:cNvPr id="6004" name="Google Shape;6004;p82"/>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2"/>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2"/>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2"/>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2"/>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2"/>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2"/>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82"/>
          <p:cNvGrpSpPr/>
          <p:nvPr/>
        </p:nvGrpSpPr>
        <p:grpSpPr>
          <a:xfrm>
            <a:off x="1276531" y="1822072"/>
            <a:ext cx="354586" cy="352675"/>
            <a:chOff x="-35482200" y="3561225"/>
            <a:chExt cx="292225" cy="290650"/>
          </a:xfrm>
        </p:grpSpPr>
        <p:sp>
          <p:nvSpPr>
            <p:cNvPr id="6012" name="Google Shape;6012;p82"/>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2"/>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2"/>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82"/>
          <p:cNvGrpSpPr/>
          <p:nvPr/>
        </p:nvGrpSpPr>
        <p:grpSpPr>
          <a:xfrm>
            <a:off x="1277001" y="2256940"/>
            <a:ext cx="353645" cy="353615"/>
            <a:chOff x="-35481425" y="3919600"/>
            <a:chExt cx="291450" cy="291425"/>
          </a:xfrm>
        </p:grpSpPr>
        <p:sp>
          <p:nvSpPr>
            <p:cNvPr id="6016" name="Google Shape;6016;p82"/>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2"/>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2"/>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2"/>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2"/>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2"/>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2"/>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2"/>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82"/>
          <p:cNvGrpSpPr/>
          <p:nvPr/>
        </p:nvGrpSpPr>
        <p:grpSpPr>
          <a:xfrm>
            <a:off x="3512636" y="1381031"/>
            <a:ext cx="357468" cy="352675"/>
            <a:chOff x="-33645475" y="3228075"/>
            <a:chExt cx="294600" cy="290650"/>
          </a:xfrm>
        </p:grpSpPr>
        <p:sp>
          <p:nvSpPr>
            <p:cNvPr id="6025" name="Google Shape;6025;p82"/>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2"/>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2"/>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2"/>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2"/>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2"/>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2"/>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82"/>
          <p:cNvGrpSpPr/>
          <p:nvPr/>
        </p:nvGrpSpPr>
        <p:grpSpPr>
          <a:xfrm>
            <a:off x="3513606" y="1821116"/>
            <a:ext cx="355526" cy="354586"/>
            <a:chOff x="-33646250" y="3586425"/>
            <a:chExt cx="293000" cy="292225"/>
          </a:xfrm>
        </p:grpSpPr>
        <p:sp>
          <p:nvSpPr>
            <p:cNvPr id="6033" name="Google Shape;6033;p82"/>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2"/>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82"/>
          <p:cNvGrpSpPr/>
          <p:nvPr/>
        </p:nvGrpSpPr>
        <p:grpSpPr>
          <a:xfrm>
            <a:off x="3514076" y="2255969"/>
            <a:ext cx="354586" cy="355557"/>
            <a:chOff x="-33645475" y="3944800"/>
            <a:chExt cx="292225" cy="293025"/>
          </a:xfrm>
        </p:grpSpPr>
        <p:sp>
          <p:nvSpPr>
            <p:cNvPr id="6036" name="Google Shape;6036;p82"/>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2"/>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2"/>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2"/>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2"/>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2"/>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2"/>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2"/>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2"/>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2"/>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82"/>
          <p:cNvGrpSpPr/>
          <p:nvPr/>
        </p:nvGrpSpPr>
        <p:grpSpPr>
          <a:xfrm>
            <a:off x="2167295" y="2729706"/>
            <a:ext cx="352675" cy="355375"/>
            <a:chOff x="-31809525" y="3192625"/>
            <a:chExt cx="290650" cy="292875"/>
          </a:xfrm>
        </p:grpSpPr>
        <p:sp>
          <p:nvSpPr>
            <p:cNvPr id="6047" name="Google Shape;6047;p82"/>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2"/>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2"/>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2"/>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82"/>
          <p:cNvGrpSpPr/>
          <p:nvPr/>
        </p:nvGrpSpPr>
        <p:grpSpPr>
          <a:xfrm>
            <a:off x="2166810" y="3200258"/>
            <a:ext cx="353645" cy="355557"/>
            <a:chOff x="-31811100" y="3550975"/>
            <a:chExt cx="291450" cy="293025"/>
          </a:xfrm>
        </p:grpSpPr>
        <p:sp>
          <p:nvSpPr>
            <p:cNvPr id="6052" name="Google Shape;6052;p82"/>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2"/>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2"/>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2"/>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2"/>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2"/>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2"/>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82"/>
          <p:cNvGrpSpPr/>
          <p:nvPr/>
        </p:nvGrpSpPr>
        <p:grpSpPr>
          <a:xfrm>
            <a:off x="2160606" y="3664562"/>
            <a:ext cx="366052" cy="356831"/>
            <a:chOff x="-31817400" y="3910025"/>
            <a:chExt cx="301675" cy="294075"/>
          </a:xfrm>
        </p:grpSpPr>
        <p:sp>
          <p:nvSpPr>
            <p:cNvPr id="6060" name="Google Shape;6060;p82"/>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2"/>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2"/>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82"/>
          <p:cNvGrpSpPr/>
          <p:nvPr/>
        </p:nvGrpSpPr>
        <p:grpSpPr>
          <a:xfrm>
            <a:off x="3952234" y="3200743"/>
            <a:ext cx="354616" cy="354586"/>
            <a:chOff x="-30354000" y="3569100"/>
            <a:chExt cx="292250" cy="292225"/>
          </a:xfrm>
        </p:grpSpPr>
        <p:sp>
          <p:nvSpPr>
            <p:cNvPr id="6064" name="Google Shape;6064;p82"/>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2"/>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2"/>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2"/>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2"/>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2"/>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82"/>
          <p:cNvGrpSpPr/>
          <p:nvPr/>
        </p:nvGrpSpPr>
        <p:grpSpPr>
          <a:xfrm>
            <a:off x="1730812" y="1380546"/>
            <a:ext cx="342148" cy="353645"/>
            <a:chOff x="-35118325" y="3202075"/>
            <a:chExt cx="281975" cy="291450"/>
          </a:xfrm>
        </p:grpSpPr>
        <p:sp>
          <p:nvSpPr>
            <p:cNvPr id="6071" name="Google Shape;6071;p82"/>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2"/>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2"/>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2"/>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5" name="Google Shape;6075;p82"/>
          <p:cNvGrpSpPr/>
          <p:nvPr/>
        </p:nvGrpSpPr>
        <p:grpSpPr>
          <a:xfrm>
            <a:off x="1724593" y="1821799"/>
            <a:ext cx="354586" cy="353221"/>
            <a:chOff x="-35123050" y="3561225"/>
            <a:chExt cx="292225" cy="291100"/>
          </a:xfrm>
        </p:grpSpPr>
        <p:sp>
          <p:nvSpPr>
            <p:cNvPr id="6076" name="Google Shape;6076;p82"/>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2"/>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8" name="Google Shape;6078;p82"/>
          <p:cNvGrpSpPr/>
          <p:nvPr/>
        </p:nvGrpSpPr>
        <p:grpSpPr>
          <a:xfrm>
            <a:off x="1766652" y="2256940"/>
            <a:ext cx="270467" cy="353615"/>
            <a:chOff x="-35089175" y="3919600"/>
            <a:chExt cx="222900" cy="291425"/>
          </a:xfrm>
        </p:grpSpPr>
        <p:sp>
          <p:nvSpPr>
            <p:cNvPr id="6079" name="Google Shape;6079;p82"/>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2"/>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82"/>
          <p:cNvGrpSpPr/>
          <p:nvPr/>
        </p:nvGrpSpPr>
        <p:grpSpPr>
          <a:xfrm>
            <a:off x="3963648" y="1380303"/>
            <a:ext cx="336445" cy="354131"/>
            <a:chOff x="-33277650" y="3226875"/>
            <a:chExt cx="277275" cy="291850"/>
          </a:xfrm>
        </p:grpSpPr>
        <p:sp>
          <p:nvSpPr>
            <p:cNvPr id="6082" name="Google Shape;6082;p82"/>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2"/>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2"/>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2"/>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2"/>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2"/>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2"/>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9" name="Google Shape;6089;p82"/>
          <p:cNvGrpSpPr/>
          <p:nvPr/>
        </p:nvGrpSpPr>
        <p:grpSpPr>
          <a:xfrm>
            <a:off x="3955048" y="1821587"/>
            <a:ext cx="353645" cy="353645"/>
            <a:chOff x="-33286325" y="3586425"/>
            <a:chExt cx="291450" cy="291450"/>
          </a:xfrm>
        </p:grpSpPr>
        <p:sp>
          <p:nvSpPr>
            <p:cNvPr id="6090" name="Google Shape;6090;p82"/>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2"/>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2"/>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2"/>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2"/>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82"/>
          <p:cNvGrpSpPr/>
          <p:nvPr/>
        </p:nvGrpSpPr>
        <p:grpSpPr>
          <a:xfrm>
            <a:off x="3955048" y="2255969"/>
            <a:ext cx="353645" cy="355557"/>
            <a:chOff x="-33286325" y="3944800"/>
            <a:chExt cx="291450" cy="293025"/>
          </a:xfrm>
        </p:grpSpPr>
        <p:sp>
          <p:nvSpPr>
            <p:cNvPr id="6096" name="Google Shape;6096;p82"/>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2"/>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2"/>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2"/>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0" name="Google Shape;6100;p82"/>
          <p:cNvGrpSpPr/>
          <p:nvPr/>
        </p:nvGrpSpPr>
        <p:grpSpPr>
          <a:xfrm>
            <a:off x="2613445" y="2729129"/>
            <a:ext cx="353645" cy="356527"/>
            <a:chOff x="-31452725" y="3191825"/>
            <a:chExt cx="291450" cy="293825"/>
          </a:xfrm>
        </p:grpSpPr>
        <p:sp>
          <p:nvSpPr>
            <p:cNvPr id="6101" name="Google Shape;6101;p82"/>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2"/>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2"/>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2"/>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82"/>
          <p:cNvGrpSpPr/>
          <p:nvPr/>
        </p:nvGrpSpPr>
        <p:grpSpPr>
          <a:xfrm>
            <a:off x="2612975" y="3200744"/>
            <a:ext cx="354586" cy="354586"/>
            <a:chOff x="-31452725" y="3551775"/>
            <a:chExt cx="292225" cy="292225"/>
          </a:xfrm>
        </p:grpSpPr>
        <p:sp>
          <p:nvSpPr>
            <p:cNvPr id="6106" name="Google Shape;6106;p82"/>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2"/>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2"/>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2"/>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82"/>
          <p:cNvGrpSpPr/>
          <p:nvPr/>
        </p:nvGrpSpPr>
        <p:grpSpPr>
          <a:xfrm>
            <a:off x="2611534" y="3664729"/>
            <a:ext cx="357468" cy="356497"/>
            <a:chOff x="-31455100" y="3909350"/>
            <a:chExt cx="294600" cy="293800"/>
          </a:xfrm>
        </p:grpSpPr>
        <p:sp>
          <p:nvSpPr>
            <p:cNvPr id="6111" name="Google Shape;6111;p8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82"/>
          <p:cNvGrpSpPr/>
          <p:nvPr/>
        </p:nvGrpSpPr>
        <p:grpSpPr>
          <a:xfrm>
            <a:off x="3952719" y="3665684"/>
            <a:ext cx="353645" cy="354586"/>
            <a:chOff x="-30345325" y="3918800"/>
            <a:chExt cx="291450" cy="292225"/>
          </a:xfrm>
        </p:grpSpPr>
        <p:sp>
          <p:nvSpPr>
            <p:cNvPr id="6114" name="Google Shape;6114;p82"/>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2"/>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2"/>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2"/>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2"/>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82"/>
          <p:cNvGrpSpPr/>
          <p:nvPr/>
        </p:nvGrpSpPr>
        <p:grpSpPr>
          <a:xfrm>
            <a:off x="2172184" y="1821587"/>
            <a:ext cx="353645" cy="353645"/>
            <a:chOff x="-34763900" y="3561225"/>
            <a:chExt cx="291450" cy="291450"/>
          </a:xfrm>
        </p:grpSpPr>
        <p:sp>
          <p:nvSpPr>
            <p:cNvPr id="6120" name="Google Shape;6120;p82"/>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2"/>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2"/>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3" name="Google Shape;6123;p82"/>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4" name="Google Shape;6124;p82"/>
          <p:cNvGrpSpPr/>
          <p:nvPr/>
        </p:nvGrpSpPr>
        <p:grpSpPr>
          <a:xfrm>
            <a:off x="827081" y="2730099"/>
            <a:ext cx="354586" cy="354586"/>
            <a:chOff x="-32927950" y="3227275"/>
            <a:chExt cx="292225" cy="292225"/>
          </a:xfrm>
        </p:grpSpPr>
        <p:sp>
          <p:nvSpPr>
            <p:cNvPr id="6125" name="Google Shape;6125;p82"/>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2"/>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2"/>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2"/>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2"/>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82"/>
          <p:cNvGrpSpPr/>
          <p:nvPr/>
        </p:nvGrpSpPr>
        <p:grpSpPr>
          <a:xfrm>
            <a:off x="826596" y="3201213"/>
            <a:ext cx="355557" cy="353645"/>
            <a:chOff x="-32927950" y="3586425"/>
            <a:chExt cx="293025" cy="291450"/>
          </a:xfrm>
        </p:grpSpPr>
        <p:sp>
          <p:nvSpPr>
            <p:cNvPr id="6131" name="Google Shape;6131;p82"/>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2"/>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2"/>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2"/>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2"/>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82"/>
          <p:cNvGrpSpPr/>
          <p:nvPr/>
        </p:nvGrpSpPr>
        <p:grpSpPr>
          <a:xfrm>
            <a:off x="827081" y="3665198"/>
            <a:ext cx="354586" cy="355557"/>
            <a:chOff x="-32927950" y="3944800"/>
            <a:chExt cx="292225" cy="293025"/>
          </a:xfrm>
        </p:grpSpPr>
        <p:sp>
          <p:nvSpPr>
            <p:cNvPr id="6137" name="Google Shape;6137;p82"/>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2"/>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2"/>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2"/>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2"/>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2"/>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2"/>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2"/>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2"/>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82"/>
          <p:cNvGrpSpPr/>
          <p:nvPr/>
        </p:nvGrpSpPr>
        <p:grpSpPr>
          <a:xfrm>
            <a:off x="3055873" y="2730449"/>
            <a:ext cx="354586" cy="353888"/>
            <a:chOff x="-31094350" y="3194000"/>
            <a:chExt cx="292225" cy="291650"/>
          </a:xfrm>
        </p:grpSpPr>
        <p:sp>
          <p:nvSpPr>
            <p:cNvPr id="6147" name="Google Shape;6147;p82"/>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2"/>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2"/>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2"/>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2"/>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2"/>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2"/>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2"/>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82"/>
          <p:cNvGrpSpPr/>
          <p:nvPr/>
        </p:nvGrpSpPr>
        <p:grpSpPr>
          <a:xfrm>
            <a:off x="3056343" y="3200941"/>
            <a:ext cx="353645" cy="354191"/>
            <a:chOff x="-31093575" y="3552550"/>
            <a:chExt cx="291450" cy="291900"/>
          </a:xfrm>
        </p:grpSpPr>
        <p:sp>
          <p:nvSpPr>
            <p:cNvPr id="6156" name="Google Shape;6156;p82"/>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2"/>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2"/>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2"/>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82"/>
          <p:cNvGrpSpPr/>
          <p:nvPr/>
        </p:nvGrpSpPr>
        <p:grpSpPr>
          <a:xfrm>
            <a:off x="2182711" y="1380546"/>
            <a:ext cx="332593" cy="353645"/>
            <a:chOff x="-34755225" y="3202075"/>
            <a:chExt cx="274100" cy="291450"/>
          </a:xfrm>
        </p:grpSpPr>
        <p:sp>
          <p:nvSpPr>
            <p:cNvPr id="6161" name="Google Shape;6161;p82"/>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2"/>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2"/>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2"/>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2"/>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2"/>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2"/>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82"/>
          <p:cNvGrpSpPr/>
          <p:nvPr/>
        </p:nvGrpSpPr>
        <p:grpSpPr>
          <a:xfrm>
            <a:off x="3056343" y="3666169"/>
            <a:ext cx="353645" cy="353615"/>
            <a:chOff x="-31093575" y="3911725"/>
            <a:chExt cx="291450" cy="291425"/>
          </a:xfrm>
        </p:grpSpPr>
        <p:sp>
          <p:nvSpPr>
            <p:cNvPr id="6169" name="Google Shape;6169;p82"/>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2"/>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82"/>
          <p:cNvGrpSpPr/>
          <p:nvPr/>
        </p:nvGrpSpPr>
        <p:grpSpPr>
          <a:xfrm>
            <a:off x="2165773" y="4123136"/>
            <a:ext cx="356497" cy="354586"/>
            <a:chOff x="-29946000" y="3183175"/>
            <a:chExt cx="293800" cy="292225"/>
          </a:xfrm>
        </p:grpSpPr>
        <p:sp>
          <p:nvSpPr>
            <p:cNvPr id="6172" name="Google Shape;6172;p82"/>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2"/>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2"/>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2"/>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2"/>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2"/>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82"/>
          <p:cNvGrpSpPr/>
          <p:nvPr/>
        </p:nvGrpSpPr>
        <p:grpSpPr>
          <a:xfrm>
            <a:off x="2610305" y="1380289"/>
            <a:ext cx="358408" cy="354161"/>
            <a:chOff x="-34408675" y="3202075"/>
            <a:chExt cx="295375" cy="291875"/>
          </a:xfrm>
        </p:grpSpPr>
        <p:sp>
          <p:nvSpPr>
            <p:cNvPr id="6179" name="Google Shape;6179;p82"/>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2"/>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2"/>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2"/>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82"/>
          <p:cNvGrpSpPr/>
          <p:nvPr/>
        </p:nvGrpSpPr>
        <p:grpSpPr>
          <a:xfrm>
            <a:off x="2612216" y="1820283"/>
            <a:ext cx="354586" cy="356254"/>
            <a:chOff x="-34405525" y="3558075"/>
            <a:chExt cx="292225" cy="293600"/>
          </a:xfrm>
        </p:grpSpPr>
        <p:sp>
          <p:nvSpPr>
            <p:cNvPr id="6184" name="Google Shape;6184;p82"/>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2"/>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2"/>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82"/>
          <p:cNvGrpSpPr/>
          <p:nvPr/>
        </p:nvGrpSpPr>
        <p:grpSpPr>
          <a:xfrm>
            <a:off x="2611730" y="2256940"/>
            <a:ext cx="355557" cy="353615"/>
            <a:chOff x="-34406325" y="3919600"/>
            <a:chExt cx="293025" cy="291425"/>
          </a:xfrm>
        </p:grpSpPr>
        <p:sp>
          <p:nvSpPr>
            <p:cNvPr id="6188" name="Google Shape;6188;p82"/>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2"/>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2"/>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2"/>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2"/>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2"/>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2"/>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5" name="Google Shape;6195;p82"/>
          <p:cNvGrpSpPr/>
          <p:nvPr/>
        </p:nvGrpSpPr>
        <p:grpSpPr>
          <a:xfrm>
            <a:off x="1275628" y="2736303"/>
            <a:ext cx="353645" cy="342179"/>
            <a:chOff x="-32568800" y="3232000"/>
            <a:chExt cx="291450" cy="282000"/>
          </a:xfrm>
        </p:grpSpPr>
        <p:sp>
          <p:nvSpPr>
            <p:cNvPr id="6196" name="Google Shape;6196;p82"/>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2"/>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8" name="Google Shape;6198;p82"/>
          <p:cNvGrpSpPr/>
          <p:nvPr/>
        </p:nvGrpSpPr>
        <p:grpSpPr>
          <a:xfrm>
            <a:off x="1275158" y="3201213"/>
            <a:ext cx="354586" cy="353645"/>
            <a:chOff x="-32569575" y="3586425"/>
            <a:chExt cx="292225" cy="291450"/>
          </a:xfrm>
        </p:grpSpPr>
        <p:sp>
          <p:nvSpPr>
            <p:cNvPr id="6199" name="Google Shape;6199;p82"/>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2"/>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82"/>
          <p:cNvGrpSpPr/>
          <p:nvPr/>
        </p:nvGrpSpPr>
        <p:grpSpPr>
          <a:xfrm>
            <a:off x="1266073" y="3665805"/>
            <a:ext cx="372756" cy="354343"/>
            <a:chOff x="-32576675" y="3944600"/>
            <a:chExt cx="307200" cy="292025"/>
          </a:xfrm>
        </p:grpSpPr>
        <p:sp>
          <p:nvSpPr>
            <p:cNvPr id="6202" name="Google Shape;6202;p82"/>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2"/>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4" name="Google Shape;6204;p82"/>
          <p:cNvGrpSpPr/>
          <p:nvPr/>
        </p:nvGrpSpPr>
        <p:grpSpPr>
          <a:xfrm>
            <a:off x="3511040" y="2730100"/>
            <a:ext cx="354586" cy="354586"/>
            <a:chOff x="-30735200" y="3192625"/>
            <a:chExt cx="292225" cy="292225"/>
          </a:xfrm>
        </p:grpSpPr>
        <p:sp>
          <p:nvSpPr>
            <p:cNvPr id="6205" name="Google Shape;6205;p82"/>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2"/>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2"/>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2"/>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2"/>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2"/>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2"/>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82"/>
          <p:cNvGrpSpPr/>
          <p:nvPr/>
        </p:nvGrpSpPr>
        <p:grpSpPr>
          <a:xfrm>
            <a:off x="3511040" y="3201532"/>
            <a:ext cx="354586" cy="353008"/>
            <a:chOff x="-30735200" y="3552550"/>
            <a:chExt cx="292225" cy="290925"/>
          </a:xfrm>
        </p:grpSpPr>
        <p:sp>
          <p:nvSpPr>
            <p:cNvPr id="6213" name="Google Shape;6213;p82"/>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2"/>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82"/>
          <p:cNvGrpSpPr/>
          <p:nvPr/>
        </p:nvGrpSpPr>
        <p:grpSpPr>
          <a:xfrm>
            <a:off x="3511040" y="3666154"/>
            <a:ext cx="354586" cy="353645"/>
            <a:chOff x="-30735200" y="3910925"/>
            <a:chExt cx="292225" cy="291450"/>
          </a:xfrm>
        </p:grpSpPr>
        <p:sp>
          <p:nvSpPr>
            <p:cNvPr id="6216" name="Google Shape;6216;p82"/>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2"/>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8" name="Google Shape;6218;p82"/>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9" name="Google Shape;6219;p82"/>
          <p:cNvGrpSpPr/>
          <p:nvPr/>
        </p:nvGrpSpPr>
        <p:grpSpPr>
          <a:xfrm>
            <a:off x="4864547" y="1375808"/>
            <a:ext cx="358971" cy="359224"/>
            <a:chOff x="-57956275" y="3197925"/>
            <a:chExt cx="319000" cy="319225"/>
          </a:xfrm>
        </p:grpSpPr>
        <p:sp>
          <p:nvSpPr>
            <p:cNvPr id="6220" name="Google Shape;6220;p82"/>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2"/>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2"/>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2"/>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2"/>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2"/>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2"/>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82"/>
          <p:cNvGrpSpPr/>
          <p:nvPr/>
        </p:nvGrpSpPr>
        <p:grpSpPr>
          <a:xfrm>
            <a:off x="4886701" y="1832234"/>
            <a:ext cx="314662" cy="358971"/>
            <a:chOff x="-57940525" y="3590375"/>
            <a:chExt cx="279625" cy="319000"/>
          </a:xfrm>
        </p:grpSpPr>
        <p:sp>
          <p:nvSpPr>
            <p:cNvPr id="6228" name="Google Shape;6228;p82"/>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2"/>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2"/>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2"/>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2"/>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82"/>
          <p:cNvGrpSpPr/>
          <p:nvPr/>
        </p:nvGrpSpPr>
        <p:grpSpPr>
          <a:xfrm>
            <a:off x="4857582" y="2273605"/>
            <a:ext cx="358099" cy="358999"/>
            <a:chOff x="-57959425" y="3982600"/>
            <a:chExt cx="318225" cy="319025"/>
          </a:xfrm>
        </p:grpSpPr>
        <p:sp>
          <p:nvSpPr>
            <p:cNvPr id="6234" name="Google Shape;6234;p82"/>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2"/>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2"/>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2"/>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82"/>
          <p:cNvGrpSpPr/>
          <p:nvPr/>
        </p:nvGrpSpPr>
        <p:grpSpPr>
          <a:xfrm>
            <a:off x="7057749" y="1376934"/>
            <a:ext cx="357226" cy="357226"/>
            <a:chOff x="-55987225" y="3198925"/>
            <a:chExt cx="317450" cy="317450"/>
          </a:xfrm>
        </p:grpSpPr>
        <p:sp>
          <p:nvSpPr>
            <p:cNvPr id="6239" name="Google Shape;6239;p82"/>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2"/>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2"/>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2"/>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82"/>
          <p:cNvGrpSpPr/>
          <p:nvPr/>
        </p:nvGrpSpPr>
        <p:grpSpPr>
          <a:xfrm>
            <a:off x="7057749" y="1832965"/>
            <a:ext cx="357226" cy="357367"/>
            <a:chOff x="-55987225" y="3591025"/>
            <a:chExt cx="317450" cy="317575"/>
          </a:xfrm>
        </p:grpSpPr>
        <p:sp>
          <p:nvSpPr>
            <p:cNvPr id="6244" name="Google Shape;6244;p82"/>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2"/>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2"/>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2"/>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2"/>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9" name="Google Shape;6249;p82"/>
          <p:cNvGrpSpPr/>
          <p:nvPr/>
        </p:nvGrpSpPr>
        <p:grpSpPr>
          <a:xfrm>
            <a:off x="7071665" y="2273605"/>
            <a:ext cx="358999" cy="358999"/>
            <a:chOff x="-55988800" y="3982600"/>
            <a:chExt cx="319025" cy="319025"/>
          </a:xfrm>
        </p:grpSpPr>
        <p:sp>
          <p:nvSpPr>
            <p:cNvPr id="6250" name="Google Shape;6250;p82"/>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2"/>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2"/>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2"/>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2"/>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82"/>
          <p:cNvGrpSpPr/>
          <p:nvPr/>
        </p:nvGrpSpPr>
        <p:grpSpPr>
          <a:xfrm>
            <a:off x="5730184" y="2731562"/>
            <a:ext cx="356326" cy="358971"/>
            <a:chOff x="-54026025" y="3192625"/>
            <a:chExt cx="316650" cy="319000"/>
          </a:xfrm>
        </p:grpSpPr>
        <p:sp>
          <p:nvSpPr>
            <p:cNvPr id="6256" name="Google Shape;6256;p82"/>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2"/>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2"/>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2"/>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2"/>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2"/>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2"/>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2"/>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82"/>
          <p:cNvGrpSpPr/>
          <p:nvPr/>
        </p:nvGrpSpPr>
        <p:grpSpPr>
          <a:xfrm>
            <a:off x="5750130" y="3202536"/>
            <a:ext cx="316434" cy="358099"/>
            <a:chOff x="-54007925" y="3584850"/>
            <a:chExt cx="281200" cy="318225"/>
          </a:xfrm>
        </p:grpSpPr>
        <p:sp>
          <p:nvSpPr>
            <p:cNvPr id="6265" name="Google Shape;6265;p82"/>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2"/>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2"/>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2"/>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2"/>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2"/>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82"/>
          <p:cNvGrpSpPr/>
          <p:nvPr/>
        </p:nvGrpSpPr>
        <p:grpSpPr>
          <a:xfrm>
            <a:off x="5750130" y="3664421"/>
            <a:ext cx="316434" cy="358914"/>
            <a:chOff x="-54007925" y="3975575"/>
            <a:chExt cx="281200" cy="318950"/>
          </a:xfrm>
        </p:grpSpPr>
        <p:sp>
          <p:nvSpPr>
            <p:cNvPr id="6272" name="Google Shape;6272;p82"/>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2"/>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2"/>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2"/>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82"/>
          <p:cNvGrpSpPr/>
          <p:nvPr/>
        </p:nvGrpSpPr>
        <p:grpSpPr>
          <a:xfrm>
            <a:off x="7984996" y="2748891"/>
            <a:ext cx="274770" cy="358492"/>
            <a:chOff x="-52005775" y="3208025"/>
            <a:chExt cx="244175" cy="318575"/>
          </a:xfrm>
        </p:grpSpPr>
        <p:sp>
          <p:nvSpPr>
            <p:cNvPr id="6277" name="Google Shape;6277;p82"/>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2"/>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2"/>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2"/>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2"/>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2"/>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2"/>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2"/>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2"/>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2"/>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2"/>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82"/>
          <p:cNvGrpSpPr/>
          <p:nvPr/>
        </p:nvGrpSpPr>
        <p:grpSpPr>
          <a:xfrm>
            <a:off x="5291462" y="1376934"/>
            <a:ext cx="358099" cy="358099"/>
            <a:chOff x="-57568775" y="3198925"/>
            <a:chExt cx="318225" cy="318225"/>
          </a:xfrm>
        </p:grpSpPr>
        <p:sp>
          <p:nvSpPr>
            <p:cNvPr id="6289" name="Google Shape;6289;p82"/>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2"/>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2"/>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2"/>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2"/>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2"/>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5" name="Google Shape;6295;p82"/>
          <p:cNvGrpSpPr/>
          <p:nvPr/>
        </p:nvGrpSpPr>
        <p:grpSpPr>
          <a:xfrm>
            <a:off x="5313181" y="1832234"/>
            <a:ext cx="314662" cy="358099"/>
            <a:chOff x="-57549075" y="3590375"/>
            <a:chExt cx="279625" cy="318225"/>
          </a:xfrm>
        </p:grpSpPr>
        <p:sp>
          <p:nvSpPr>
            <p:cNvPr id="6296" name="Google Shape;6296;p82"/>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2"/>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2"/>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2"/>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0" name="Google Shape;6300;p82"/>
          <p:cNvGrpSpPr/>
          <p:nvPr/>
        </p:nvGrpSpPr>
        <p:grpSpPr>
          <a:xfrm>
            <a:off x="5305378" y="2273605"/>
            <a:ext cx="359871" cy="359871"/>
            <a:chOff x="-57570350" y="3982600"/>
            <a:chExt cx="319800" cy="319800"/>
          </a:xfrm>
        </p:grpSpPr>
        <p:sp>
          <p:nvSpPr>
            <p:cNvPr id="6301" name="Google Shape;6301;p82"/>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2"/>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2"/>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2"/>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82"/>
          <p:cNvGrpSpPr/>
          <p:nvPr/>
        </p:nvGrpSpPr>
        <p:grpSpPr>
          <a:xfrm>
            <a:off x="7520416" y="1376033"/>
            <a:ext cx="314662" cy="358999"/>
            <a:chOff x="-55576850" y="3198125"/>
            <a:chExt cx="279625" cy="319025"/>
          </a:xfrm>
        </p:grpSpPr>
        <p:sp>
          <p:nvSpPr>
            <p:cNvPr id="6306" name="Google Shape;6306;p82"/>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2"/>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2"/>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2"/>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82"/>
          <p:cNvGrpSpPr/>
          <p:nvPr/>
        </p:nvGrpSpPr>
        <p:grpSpPr>
          <a:xfrm>
            <a:off x="7497812" y="1832009"/>
            <a:ext cx="359871" cy="358324"/>
            <a:chOff x="-55596550" y="3590175"/>
            <a:chExt cx="319800" cy="318425"/>
          </a:xfrm>
        </p:grpSpPr>
        <p:sp>
          <p:nvSpPr>
            <p:cNvPr id="6311" name="Google Shape;6311;p82"/>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2"/>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2"/>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2"/>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82"/>
          <p:cNvGrpSpPr/>
          <p:nvPr/>
        </p:nvGrpSpPr>
        <p:grpSpPr>
          <a:xfrm>
            <a:off x="7513049" y="2273351"/>
            <a:ext cx="358999" cy="359252"/>
            <a:chOff x="-55595775" y="3982375"/>
            <a:chExt cx="319025" cy="319250"/>
          </a:xfrm>
        </p:grpSpPr>
        <p:sp>
          <p:nvSpPr>
            <p:cNvPr id="6316" name="Google Shape;6316;p82"/>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2"/>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2"/>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2"/>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2"/>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2"/>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2" name="Google Shape;6322;p82"/>
          <p:cNvGrpSpPr/>
          <p:nvPr/>
        </p:nvGrpSpPr>
        <p:grpSpPr>
          <a:xfrm>
            <a:off x="6170232" y="2731562"/>
            <a:ext cx="358999" cy="358099"/>
            <a:chOff x="-53635375" y="3192625"/>
            <a:chExt cx="319025" cy="318225"/>
          </a:xfrm>
        </p:grpSpPr>
        <p:sp>
          <p:nvSpPr>
            <p:cNvPr id="6323" name="Google Shape;6323;p82"/>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2"/>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2"/>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82"/>
          <p:cNvGrpSpPr/>
          <p:nvPr/>
        </p:nvGrpSpPr>
        <p:grpSpPr>
          <a:xfrm>
            <a:off x="6192401" y="3202536"/>
            <a:ext cx="314662" cy="358999"/>
            <a:chOff x="-53615675" y="3584850"/>
            <a:chExt cx="279625" cy="319025"/>
          </a:xfrm>
        </p:grpSpPr>
        <p:sp>
          <p:nvSpPr>
            <p:cNvPr id="6327" name="Google Shape;6327;p82"/>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2"/>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2"/>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82"/>
          <p:cNvGrpSpPr/>
          <p:nvPr/>
        </p:nvGrpSpPr>
        <p:grpSpPr>
          <a:xfrm>
            <a:off x="6170246" y="3665461"/>
            <a:ext cx="358971" cy="357874"/>
            <a:chOff x="-53634575" y="3976500"/>
            <a:chExt cx="319000" cy="318025"/>
          </a:xfrm>
        </p:grpSpPr>
        <p:sp>
          <p:nvSpPr>
            <p:cNvPr id="6331" name="Google Shape;6331;p82"/>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2"/>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2"/>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2"/>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2"/>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2"/>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2"/>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2"/>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82"/>
          <p:cNvGrpSpPr/>
          <p:nvPr/>
        </p:nvGrpSpPr>
        <p:grpSpPr>
          <a:xfrm>
            <a:off x="7965050" y="3208415"/>
            <a:ext cx="314662" cy="358436"/>
            <a:chOff x="-52023900" y="3590075"/>
            <a:chExt cx="279625" cy="318525"/>
          </a:xfrm>
        </p:grpSpPr>
        <p:sp>
          <p:nvSpPr>
            <p:cNvPr id="6340" name="Google Shape;6340;p82"/>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2"/>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2"/>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2"/>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2"/>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2"/>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2"/>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82"/>
          <p:cNvGrpSpPr/>
          <p:nvPr/>
        </p:nvGrpSpPr>
        <p:grpSpPr>
          <a:xfrm>
            <a:off x="5728292" y="1376934"/>
            <a:ext cx="358971" cy="358971"/>
            <a:chOff x="-57173375" y="3198925"/>
            <a:chExt cx="319000" cy="319000"/>
          </a:xfrm>
        </p:grpSpPr>
        <p:sp>
          <p:nvSpPr>
            <p:cNvPr id="6348" name="Google Shape;6348;p82"/>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2"/>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2"/>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2"/>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82"/>
          <p:cNvGrpSpPr/>
          <p:nvPr/>
        </p:nvGrpSpPr>
        <p:grpSpPr>
          <a:xfrm>
            <a:off x="5729178" y="1854374"/>
            <a:ext cx="357198" cy="314690"/>
            <a:chOff x="-57176525" y="3610050"/>
            <a:chExt cx="317425" cy="279650"/>
          </a:xfrm>
        </p:grpSpPr>
        <p:sp>
          <p:nvSpPr>
            <p:cNvPr id="6353" name="Google Shape;6353;p82"/>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2"/>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2"/>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2"/>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2"/>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82"/>
          <p:cNvGrpSpPr/>
          <p:nvPr/>
        </p:nvGrpSpPr>
        <p:grpSpPr>
          <a:xfrm>
            <a:off x="7939633" y="1376934"/>
            <a:ext cx="358099" cy="356326"/>
            <a:chOff x="-55202750" y="3198925"/>
            <a:chExt cx="318225" cy="316650"/>
          </a:xfrm>
        </p:grpSpPr>
        <p:sp>
          <p:nvSpPr>
            <p:cNvPr id="6359" name="Google Shape;6359;p82"/>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2"/>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1" name="Google Shape;6361;p82"/>
          <p:cNvGrpSpPr/>
          <p:nvPr/>
        </p:nvGrpSpPr>
        <p:grpSpPr>
          <a:xfrm>
            <a:off x="7950267" y="1832234"/>
            <a:ext cx="336830" cy="358099"/>
            <a:chOff x="-55194875" y="3590375"/>
            <a:chExt cx="299325" cy="318225"/>
          </a:xfrm>
        </p:grpSpPr>
        <p:sp>
          <p:nvSpPr>
            <p:cNvPr id="6362" name="Google Shape;6362;p82"/>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2"/>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2"/>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2"/>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2"/>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82"/>
          <p:cNvGrpSpPr/>
          <p:nvPr/>
        </p:nvGrpSpPr>
        <p:grpSpPr>
          <a:xfrm>
            <a:off x="7954884" y="2274505"/>
            <a:ext cx="357198" cy="357198"/>
            <a:chOff x="-55203525" y="3983400"/>
            <a:chExt cx="317425" cy="317425"/>
          </a:xfrm>
        </p:grpSpPr>
        <p:sp>
          <p:nvSpPr>
            <p:cNvPr id="6368" name="Google Shape;6368;p82"/>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2"/>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2"/>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82"/>
          <p:cNvGrpSpPr/>
          <p:nvPr/>
        </p:nvGrpSpPr>
        <p:grpSpPr>
          <a:xfrm>
            <a:off x="6621365" y="2731562"/>
            <a:ext cx="335930" cy="358971"/>
            <a:chOff x="-53232900" y="3192625"/>
            <a:chExt cx="298525" cy="319000"/>
          </a:xfrm>
        </p:grpSpPr>
        <p:sp>
          <p:nvSpPr>
            <p:cNvPr id="6372" name="Google Shape;6372;p82"/>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2"/>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2"/>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2"/>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2"/>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2"/>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2"/>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2"/>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82"/>
          <p:cNvGrpSpPr/>
          <p:nvPr/>
        </p:nvGrpSpPr>
        <p:grpSpPr>
          <a:xfrm>
            <a:off x="6610731" y="3202536"/>
            <a:ext cx="357198" cy="356326"/>
            <a:chOff x="-53242350" y="3584850"/>
            <a:chExt cx="317425" cy="316650"/>
          </a:xfrm>
        </p:grpSpPr>
        <p:sp>
          <p:nvSpPr>
            <p:cNvPr id="6381" name="Google Shape;6381;p82"/>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2"/>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2"/>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2"/>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2"/>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82"/>
          <p:cNvGrpSpPr/>
          <p:nvPr/>
        </p:nvGrpSpPr>
        <p:grpSpPr>
          <a:xfrm>
            <a:off x="6631999" y="3665236"/>
            <a:ext cx="314662" cy="358999"/>
            <a:chOff x="-53224225" y="3976300"/>
            <a:chExt cx="279625" cy="319025"/>
          </a:xfrm>
        </p:grpSpPr>
        <p:sp>
          <p:nvSpPr>
            <p:cNvPr id="6387" name="Google Shape;6387;p82"/>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2"/>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2"/>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2"/>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2"/>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2"/>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2"/>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82"/>
          <p:cNvGrpSpPr/>
          <p:nvPr/>
        </p:nvGrpSpPr>
        <p:grpSpPr>
          <a:xfrm>
            <a:off x="7942896" y="3672917"/>
            <a:ext cx="358971" cy="358408"/>
            <a:chOff x="-52043575" y="3983125"/>
            <a:chExt cx="319000" cy="318500"/>
          </a:xfrm>
        </p:grpSpPr>
        <p:sp>
          <p:nvSpPr>
            <p:cNvPr id="6395" name="Google Shape;6395;p82"/>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2"/>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2"/>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2"/>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2"/>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2"/>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2"/>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2"/>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2"/>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82"/>
          <p:cNvGrpSpPr/>
          <p:nvPr/>
        </p:nvGrpSpPr>
        <p:grpSpPr>
          <a:xfrm>
            <a:off x="6196836" y="1376934"/>
            <a:ext cx="314662" cy="358971"/>
            <a:chOff x="-56766175" y="3198925"/>
            <a:chExt cx="279625" cy="319000"/>
          </a:xfrm>
        </p:grpSpPr>
        <p:sp>
          <p:nvSpPr>
            <p:cNvPr id="6405" name="Google Shape;6405;p82"/>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2"/>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2"/>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2"/>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2"/>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2"/>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2"/>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82"/>
          <p:cNvGrpSpPr/>
          <p:nvPr/>
        </p:nvGrpSpPr>
        <p:grpSpPr>
          <a:xfrm>
            <a:off x="6195950" y="1832234"/>
            <a:ext cx="316434" cy="358099"/>
            <a:chOff x="-56766175" y="3590375"/>
            <a:chExt cx="281200" cy="318225"/>
          </a:xfrm>
        </p:grpSpPr>
        <p:sp>
          <p:nvSpPr>
            <p:cNvPr id="6413" name="Google Shape;6413;p82"/>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2"/>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2"/>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2"/>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82"/>
          <p:cNvGrpSpPr/>
          <p:nvPr/>
        </p:nvGrpSpPr>
        <p:grpSpPr>
          <a:xfrm>
            <a:off x="6232906" y="2273605"/>
            <a:ext cx="272126" cy="358099"/>
            <a:chOff x="-56747275" y="3982600"/>
            <a:chExt cx="241825" cy="318225"/>
          </a:xfrm>
        </p:grpSpPr>
        <p:sp>
          <p:nvSpPr>
            <p:cNvPr id="6418" name="Google Shape;6418;p82"/>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2"/>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2"/>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2"/>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2"/>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2"/>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2"/>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82"/>
          <p:cNvGrpSpPr/>
          <p:nvPr/>
        </p:nvGrpSpPr>
        <p:grpSpPr>
          <a:xfrm>
            <a:off x="4840657" y="3215842"/>
            <a:ext cx="358999" cy="342991"/>
            <a:chOff x="-54812875" y="3596675"/>
            <a:chExt cx="319025" cy="304800"/>
          </a:xfrm>
        </p:grpSpPr>
        <p:sp>
          <p:nvSpPr>
            <p:cNvPr id="6426" name="Google Shape;6426;p82"/>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2"/>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2"/>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2"/>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2"/>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2"/>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2"/>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3" name="Google Shape;6433;p82"/>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2"/>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5" name="Google Shape;6435;p82"/>
          <p:cNvGrpSpPr/>
          <p:nvPr/>
        </p:nvGrpSpPr>
        <p:grpSpPr>
          <a:xfrm>
            <a:off x="4862826" y="3672326"/>
            <a:ext cx="314662" cy="358099"/>
            <a:chOff x="-54793175" y="3982600"/>
            <a:chExt cx="279625" cy="318225"/>
          </a:xfrm>
        </p:grpSpPr>
        <p:sp>
          <p:nvSpPr>
            <p:cNvPr id="6436" name="Google Shape;6436;p82"/>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2"/>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2"/>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2"/>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2"/>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2"/>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2"/>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82"/>
          <p:cNvGrpSpPr/>
          <p:nvPr/>
        </p:nvGrpSpPr>
        <p:grpSpPr>
          <a:xfrm>
            <a:off x="7074284" y="2731562"/>
            <a:ext cx="314662" cy="358099"/>
            <a:chOff x="-52832000" y="3192625"/>
            <a:chExt cx="279625" cy="318225"/>
          </a:xfrm>
        </p:grpSpPr>
        <p:sp>
          <p:nvSpPr>
            <p:cNvPr id="6444" name="Google Shape;6444;p82"/>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2"/>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2"/>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2"/>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2"/>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2"/>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2"/>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2"/>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82"/>
          <p:cNvGrpSpPr/>
          <p:nvPr/>
        </p:nvGrpSpPr>
        <p:grpSpPr>
          <a:xfrm>
            <a:off x="5760817" y="2272929"/>
            <a:ext cx="323524" cy="358774"/>
            <a:chOff x="-57162350" y="3982000"/>
            <a:chExt cx="287500" cy="318825"/>
          </a:xfrm>
        </p:grpSpPr>
        <p:sp>
          <p:nvSpPr>
            <p:cNvPr id="6453" name="Google Shape;6453;p82"/>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2"/>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2"/>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2"/>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2"/>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2"/>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2"/>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2"/>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82"/>
          <p:cNvGrpSpPr/>
          <p:nvPr/>
        </p:nvGrpSpPr>
        <p:grpSpPr>
          <a:xfrm>
            <a:off x="7052130" y="3203436"/>
            <a:ext cx="358971" cy="357198"/>
            <a:chOff x="-52851675" y="3585650"/>
            <a:chExt cx="319000" cy="317425"/>
          </a:xfrm>
        </p:grpSpPr>
        <p:sp>
          <p:nvSpPr>
            <p:cNvPr id="6462" name="Google Shape;6462;p82"/>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2"/>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2"/>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2"/>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2"/>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2"/>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82"/>
          <p:cNvGrpSpPr/>
          <p:nvPr/>
        </p:nvGrpSpPr>
        <p:grpSpPr>
          <a:xfrm>
            <a:off x="7074284" y="3665236"/>
            <a:ext cx="314662" cy="358999"/>
            <a:chOff x="-52832000" y="3976300"/>
            <a:chExt cx="279625" cy="319025"/>
          </a:xfrm>
        </p:grpSpPr>
        <p:sp>
          <p:nvSpPr>
            <p:cNvPr id="6469" name="Google Shape;6469;p82"/>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2"/>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2"/>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2"/>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2"/>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82"/>
          <p:cNvGrpSpPr/>
          <p:nvPr/>
        </p:nvGrpSpPr>
        <p:grpSpPr>
          <a:xfrm>
            <a:off x="6191490" y="4119884"/>
            <a:ext cx="316434" cy="358099"/>
            <a:chOff x="-51633225" y="3198925"/>
            <a:chExt cx="281200" cy="318225"/>
          </a:xfrm>
        </p:grpSpPr>
        <p:sp>
          <p:nvSpPr>
            <p:cNvPr id="6475" name="Google Shape;6475;p82"/>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2"/>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2"/>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2"/>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2"/>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2"/>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2"/>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82"/>
          <p:cNvGrpSpPr/>
          <p:nvPr/>
        </p:nvGrpSpPr>
        <p:grpSpPr>
          <a:xfrm>
            <a:off x="6610314" y="1377806"/>
            <a:ext cx="365188" cy="357226"/>
            <a:chOff x="-56396775" y="3199700"/>
            <a:chExt cx="324525" cy="317450"/>
          </a:xfrm>
        </p:grpSpPr>
        <p:sp>
          <p:nvSpPr>
            <p:cNvPr id="6483" name="Google Shape;6483;p82"/>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2"/>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2"/>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2"/>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2"/>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2"/>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9" name="Google Shape;6489;p82"/>
          <p:cNvGrpSpPr/>
          <p:nvPr/>
        </p:nvGrpSpPr>
        <p:grpSpPr>
          <a:xfrm>
            <a:off x="6613408" y="1843740"/>
            <a:ext cx="358999" cy="335958"/>
            <a:chOff x="-56394425" y="3600600"/>
            <a:chExt cx="319025" cy="298550"/>
          </a:xfrm>
        </p:grpSpPr>
        <p:sp>
          <p:nvSpPr>
            <p:cNvPr id="6490" name="Google Shape;6490;p82"/>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2"/>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2"/>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82"/>
          <p:cNvGrpSpPr/>
          <p:nvPr/>
        </p:nvGrpSpPr>
        <p:grpSpPr>
          <a:xfrm>
            <a:off x="6644175" y="2274505"/>
            <a:ext cx="327068" cy="357198"/>
            <a:chOff x="-56379450" y="3983400"/>
            <a:chExt cx="290650" cy="317425"/>
          </a:xfrm>
        </p:grpSpPr>
        <p:sp>
          <p:nvSpPr>
            <p:cNvPr id="6494" name="Google Shape;6494;p82"/>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2"/>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2"/>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2"/>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2"/>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2"/>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2"/>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2"/>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82"/>
          <p:cNvGrpSpPr/>
          <p:nvPr/>
        </p:nvGrpSpPr>
        <p:grpSpPr>
          <a:xfrm>
            <a:off x="5307879" y="2738651"/>
            <a:ext cx="316434" cy="358971"/>
            <a:chOff x="-54401725" y="3198925"/>
            <a:chExt cx="281200" cy="319000"/>
          </a:xfrm>
        </p:grpSpPr>
        <p:sp>
          <p:nvSpPr>
            <p:cNvPr id="6503" name="Google Shape;6503;p82"/>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2"/>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2"/>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2"/>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2"/>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2"/>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2"/>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2"/>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2"/>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2"/>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2"/>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82"/>
          <p:cNvGrpSpPr/>
          <p:nvPr/>
        </p:nvGrpSpPr>
        <p:grpSpPr>
          <a:xfrm>
            <a:off x="5308766" y="3208753"/>
            <a:ext cx="314662" cy="358099"/>
            <a:chOff x="-54401725" y="3590375"/>
            <a:chExt cx="279625" cy="318225"/>
          </a:xfrm>
        </p:grpSpPr>
        <p:sp>
          <p:nvSpPr>
            <p:cNvPr id="6515" name="Google Shape;6515;p82"/>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2"/>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2"/>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2"/>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2"/>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2"/>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82"/>
          <p:cNvGrpSpPr/>
          <p:nvPr/>
        </p:nvGrpSpPr>
        <p:grpSpPr>
          <a:xfrm>
            <a:off x="5306557" y="3672326"/>
            <a:ext cx="319079" cy="358099"/>
            <a:chOff x="-54403300" y="3982600"/>
            <a:chExt cx="283550" cy="318225"/>
          </a:xfrm>
        </p:grpSpPr>
        <p:sp>
          <p:nvSpPr>
            <p:cNvPr id="6522" name="Google Shape;6522;p82"/>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2"/>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2"/>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2"/>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2"/>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82"/>
          <p:cNvGrpSpPr/>
          <p:nvPr/>
        </p:nvGrpSpPr>
        <p:grpSpPr>
          <a:xfrm>
            <a:off x="7493951" y="2733559"/>
            <a:ext cx="356298" cy="356973"/>
            <a:chOff x="-52458650" y="3194400"/>
            <a:chExt cx="316625" cy="317225"/>
          </a:xfrm>
        </p:grpSpPr>
        <p:sp>
          <p:nvSpPr>
            <p:cNvPr id="6528" name="Google Shape;6528;p82"/>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2"/>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2"/>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2"/>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2"/>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2"/>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2"/>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2"/>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82"/>
          <p:cNvGrpSpPr/>
          <p:nvPr/>
        </p:nvGrpSpPr>
        <p:grpSpPr>
          <a:xfrm>
            <a:off x="4862826" y="2738651"/>
            <a:ext cx="314662" cy="358971"/>
            <a:chOff x="-54793175" y="3198925"/>
            <a:chExt cx="279625" cy="319000"/>
          </a:xfrm>
        </p:grpSpPr>
        <p:sp>
          <p:nvSpPr>
            <p:cNvPr id="6537" name="Google Shape;6537;p82"/>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2"/>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2"/>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2"/>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2"/>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2"/>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2"/>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4" name="Google Shape;6544;p82"/>
          <p:cNvGrpSpPr/>
          <p:nvPr/>
        </p:nvGrpSpPr>
        <p:grpSpPr>
          <a:xfrm>
            <a:off x="7503249" y="3202536"/>
            <a:ext cx="337703" cy="357845"/>
            <a:chOff x="-52450000" y="3584850"/>
            <a:chExt cx="300100" cy="318000"/>
          </a:xfrm>
        </p:grpSpPr>
        <p:sp>
          <p:nvSpPr>
            <p:cNvPr id="6545" name="Google Shape;6545;p82"/>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2"/>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2"/>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2"/>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2"/>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2"/>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2"/>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82"/>
          <p:cNvGrpSpPr/>
          <p:nvPr/>
        </p:nvGrpSpPr>
        <p:grpSpPr>
          <a:xfrm>
            <a:off x="7514769" y="3667009"/>
            <a:ext cx="314662" cy="357226"/>
            <a:chOff x="-52440550" y="3977875"/>
            <a:chExt cx="279625" cy="317450"/>
          </a:xfrm>
        </p:grpSpPr>
        <p:sp>
          <p:nvSpPr>
            <p:cNvPr id="6553" name="Google Shape;6553;p82"/>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2"/>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2"/>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2"/>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2"/>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2"/>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2"/>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2"/>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82"/>
          <p:cNvGrpSpPr/>
          <p:nvPr/>
        </p:nvGrpSpPr>
        <p:grpSpPr>
          <a:xfrm>
            <a:off x="6626703" y="4123215"/>
            <a:ext cx="314662" cy="358999"/>
            <a:chOff x="-51623775" y="3584850"/>
            <a:chExt cx="279625" cy="319025"/>
          </a:xfrm>
        </p:grpSpPr>
        <p:sp>
          <p:nvSpPr>
            <p:cNvPr id="6562" name="Google Shape;6562;p82"/>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2"/>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2"/>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2"/>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2"/>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2"/>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2"/>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2"/>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2"/>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1" name="Google Shape;6571;p82"/>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572" name="Google Shape;6572;p82"/>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76" name="Shape 6576"/>
        <p:cNvGrpSpPr/>
        <p:nvPr/>
      </p:nvGrpSpPr>
      <p:grpSpPr>
        <a:xfrm>
          <a:off x="0" y="0"/>
          <a:ext cx="0" cy="0"/>
          <a:chOff x="0" y="0"/>
          <a:chExt cx="0" cy="0"/>
        </a:xfrm>
      </p:grpSpPr>
      <p:grpSp>
        <p:nvGrpSpPr>
          <p:cNvPr id="6577" name="Google Shape;6577;p83"/>
          <p:cNvGrpSpPr/>
          <p:nvPr/>
        </p:nvGrpSpPr>
        <p:grpSpPr>
          <a:xfrm>
            <a:off x="866775" y="1386849"/>
            <a:ext cx="276003" cy="357300"/>
            <a:chOff x="-50469125" y="3183175"/>
            <a:chExt cx="233150" cy="301825"/>
          </a:xfrm>
        </p:grpSpPr>
        <p:sp>
          <p:nvSpPr>
            <p:cNvPr id="6578" name="Google Shape;6578;p83"/>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3"/>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3"/>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83"/>
          <p:cNvGrpSpPr/>
          <p:nvPr/>
        </p:nvGrpSpPr>
        <p:grpSpPr>
          <a:xfrm>
            <a:off x="826674" y="1822251"/>
            <a:ext cx="356205" cy="355288"/>
            <a:chOff x="-50504575" y="3550975"/>
            <a:chExt cx="300900" cy="300125"/>
          </a:xfrm>
        </p:grpSpPr>
        <p:sp>
          <p:nvSpPr>
            <p:cNvPr id="6582" name="Google Shape;6582;p83"/>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3"/>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3"/>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3"/>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83"/>
          <p:cNvGrpSpPr/>
          <p:nvPr/>
        </p:nvGrpSpPr>
        <p:grpSpPr>
          <a:xfrm>
            <a:off x="826674" y="2260493"/>
            <a:ext cx="356205" cy="354341"/>
            <a:chOff x="-50503000" y="3921175"/>
            <a:chExt cx="300900" cy="299325"/>
          </a:xfrm>
        </p:grpSpPr>
        <p:sp>
          <p:nvSpPr>
            <p:cNvPr id="6587" name="Google Shape;6587;p83"/>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3"/>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3"/>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3"/>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3"/>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83"/>
          <p:cNvGrpSpPr/>
          <p:nvPr/>
        </p:nvGrpSpPr>
        <p:grpSpPr>
          <a:xfrm>
            <a:off x="3030727" y="1406411"/>
            <a:ext cx="355258" cy="356205"/>
            <a:chOff x="-48630025" y="3199700"/>
            <a:chExt cx="300100" cy="300900"/>
          </a:xfrm>
        </p:grpSpPr>
        <p:sp>
          <p:nvSpPr>
            <p:cNvPr id="6593" name="Google Shape;6593;p83"/>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3"/>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3"/>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83"/>
          <p:cNvGrpSpPr/>
          <p:nvPr/>
        </p:nvGrpSpPr>
        <p:grpSpPr>
          <a:xfrm>
            <a:off x="3030727" y="1843707"/>
            <a:ext cx="355258" cy="355258"/>
            <a:chOff x="-48630025" y="3569100"/>
            <a:chExt cx="300100" cy="300100"/>
          </a:xfrm>
        </p:grpSpPr>
        <p:sp>
          <p:nvSpPr>
            <p:cNvPr id="6597" name="Google Shape;6597;p83"/>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3"/>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3"/>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3"/>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3"/>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3"/>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3"/>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3"/>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3"/>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3"/>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83"/>
          <p:cNvGrpSpPr/>
          <p:nvPr/>
        </p:nvGrpSpPr>
        <p:grpSpPr>
          <a:xfrm>
            <a:off x="3031201" y="2281003"/>
            <a:ext cx="354311" cy="353394"/>
            <a:chOff x="-48629225" y="3938500"/>
            <a:chExt cx="299300" cy="298525"/>
          </a:xfrm>
        </p:grpSpPr>
        <p:sp>
          <p:nvSpPr>
            <p:cNvPr id="6608" name="Google Shape;6608;p83"/>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3"/>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3"/>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3"/>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83"/>
          <p:cNvGrpSpPr/>
          <p:nvPr/>
        </p:nvGrpSpPr>
        <p:grpSpPr>
          <a:xfrm>
            <a:off x="1766604" y="2752344"/>
            <a:ext cx="311458" cy="354341"/>
            <a:chOff x="-46762575" y="3200500"/>
            <a:chExt cx="263100" cy="299325"/>
          </a:xfrm>
        </p:grpSpPr>
        <p:sp>
          <p:nvSpPr>
            <p:cNvPr id="6613" name="Google Shape;6613;p83"/>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3"/>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3"/>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3"/>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3"/>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83"/>
          <p:cNvGrpSpPr/>
          <p:nvPr/>
        </p:nvGrpSpPr>
        <p:grpSpPr>
          <a:xfrm>
            <a:off x="1744689" y="3211066"/>
            <a:ext cx="355288" cy="312375"/>
            <a:chOff x="-46779900" y="3588000"/>
            <a:chExt cx="300125" cy="263875"/>
          </a:xfrm>
        </p:grpSpPr>
        <p:sp>
          <p:nvSpPr>
            <p:cNvPr id="6619" name="Google Shape;6619;p83"/>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3"/>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3"/>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3"/>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83"/>
          <p:cNvGrpSpPr/>
          <p:nvPr/>
        </p:nvGrpSpPr>
        <p:grpSpPr>
          <a:xfrm>
            <a:off x="1745162" y="3625988"/>
            <a:ext cx="354341" cy="353394"/>
            <a:chOff x="-46779100" y="3938500"/>
            <a:chExt cx="299325" cy="298525"/>
          </a:xfrm>
        </p:grpSpPr>
        <p:sp>
          <p:nvSpPr>
            <p:cNvPr id="6624" name="Google Shape;6624;p83"/>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3"/>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83"/>
          <p:cNvGrpSpPr/>
          <p:nvPr/>
        </p:nvGrpSpPr>
        <p:grpSpPr>
          <a:xfrm>
            <a:off x="3952900" y="2758855"/>
            <a:ext cx="355258" cy="355288"/>
            <a:chOff x="-44924250" y="3206000"/>
            <a:chExt cx="300100" cy="300125"/>
          </a:xfrm>
        </p:grpSpPr>
        <p:sp>
          <p:nvSpPr>
            <p:cNvPr id="6627" name="Google Shape;6627;p83"/>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3"/>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3"/>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3"/>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3"/>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83"/>
          <p:cNvGrpSpPr/>
          <p:nvPr/>
        </p:nvGrpSpPr>
        <p:grpSpPr>
          <a:xfrm>
            <a:off x="1267386" y="1386849"/>
            <a:ext cx="355258" cy="355258"/>
            <a:chOff x="-50134375" y="3183175"/>
            <a:chExt cx="300100" cy="300100"/>
          </a:xfrm>
        </p:grpSpPr>
        <p:sp>
          <p:nvSpPr>
            <p:cNvPr id="6633" name="Google Shape;6633;p83"/>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3"/>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3"/>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3"/>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3"/>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3"/>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3"/>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3"/>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3"/>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3"/>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83"/>
          <p:cNvGrpSpPr/>
          <p:nvPr/>
        </p:nvGrpSpPr>
        <p:grpSpPr>
          <a:xfrm>
            <a:off x="1267386" y="1822251"/>
            <a:ext cx="355258" cy="355288"/>
            <a:chOff x="-50134375" y="3550975"/>
            <a:chExt cx="300100" cy="300125"/>
          </a:xfrm>
        </p:grpSpPr>
        <p:sp>
          <p:nvSpPr>
            <p:cNvPr id="6644" name="Google Shape;6644;p83"/>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3"/>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6" name="Google Shape;6646;p83"/>
          <p:cNvGrpSpPr/>
          <p:nvPr/>
        </p:nvGrpSpPr>
        <p:grpSpPr>
          <a:xfrm>
            <a:off x="1267386" y="2259783"/>
            <a:ext cx="355258" cy="355051"/>
            <a:chOff x="-50134375" y="3920575"/>
            <a:chExt cx="300100" cy="299925"/>
          </a:xfrm>
        </p:grpSpPr>
        <p:sp>
          <p:nvSpPr>
            <p:cNvPr id="6647" name="Google Shape;6647;p83"/>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3"/>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3"/>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83"/>
          <p:cNvGrpSpPr/>
          <p:nvPr/>
        </p:nvGrpSpPr>
        <p:grpSpPr>
          <a:xfrm>
            <a:off x="3478110" y="1407358"/>
            <a:ext cx="357123" cy="355258"/>
            <a:chOff x="-48262200" y="3200500"/>
            <a:chExt cx="301675" cy="300100"/>
          </a:xfrm>
        </p:grpSpPr>
        <p:sp>
          <p:nvSpPr>
            <p:cNvPr id="6651" name="Google Shape;6651;p83"/>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3"/>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3"/>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3"/>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3"/>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3"/>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3"/>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3"/>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3"/>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0" name="Google Shape;6660;p83"/>
          <p:cNvGrpSpPr/>
          <p:nvPr/>
        </p:nvGrpSpPr>
        <p:grpSpPr>
          <a:xfrm>
            <a:off x="3507483" y="1844447"/>
            <a:ext cx="298377" cy="354519"/>
            <a:chOff x="-48233050" y="3569725"/>
            <a:chExt cx="252050" cy="299475"/>
          </a:xfrm>
        </p:grpSpPr>
        <p:sp>
          <p:nvSpPr>
            <p:cNvPr id="6661" name="Google Shape;6661;p8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83"/>
          <p:cNvGrpSpPr/>
          <p:nvPr/>
        </p:nvGrpSpPr>
        <p:grpSpPr>
          <a:xfrm>
            <a:off x="3531248" y="2278191"/>
            <a:ext cx="250847" cy="358070"/>
            <a:chOff x="-48216525" y="3936125"/>
            <a:chExt cx="211900" cy="302475"/>
          </a:xfrm>
        </p:grpSpPr>
        <p:sp>
          <p:nvSpPr>
            <p:cNvPr id="6665" name="Google Shape;6665;p83"/>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3"/>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3"/>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3"/>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83"/>
          <p:cNvGrpSpPr/>
          <p:nvPr/>
        </p:nvGrpSpPr>
        <p:grpSpPr>
          <a:xfrm>
            <a:off x="2186966" y="2753261"/>
            <a:ext cx="355258" cy="355288"/>
            <a:chOff x="-46410500" y="3201275"/>
            <a:chExt cx="300100" cy="300125"/>
          </a:xfrm>
        </p:grpSpPr>
        <p:sp>
          <p:nvSpPr>
            <p:cNvPr id="6670" name="Google Shape;6670;p83"/>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3"/>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3"/>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3"/>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3"/>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83"/>
          <p:cNvGrpSpPr/>
          <p:nvPr/>
        </p:nvGrpSpPr>
        <p:grpSpPr>
          <a:xfrm>
            <a:off x="2186966" y="3188692"/>
            <a:ext cx="355258" cy="356205"/>
            <a:chOff x="-46409700" y="3569100"/>
            <a:chExt cx="300100" cy="300900"/>
          </a:xfrm>
        </p:grpSpPr>
        <p:sp>
          <p:nvSpPr>
            <p:cNvPr id="6676" name="Google Shape;6676;p83"/>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3"/>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3"/>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3"/>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3"/>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83"/>
          <p:cNvGrpSpPr/>
          <p:nvPr/>
        </p:nvGrpSpPr>
        <p:grpSpPr>
          <a:xfrm>
            <a:off x="2174847" y="3624124"/>
            <a:ext cx="379497" cy="358070"/>
            <a:chOff x="-46422300" y="3936925"/>
            <a:chExt cx="320575" cy="302475"/>
          </a:xfrm>
        </p:grpSpPr>
        <p:sp>
          <p:nvSpPr>
            <p:cNvPr id="6682" name="Google Shape;6682;p83"/>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3"/>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83"/>
          <p:cNvGrpSpPr/>
          <p:nvPr/>
        </p:nvGrpSpPr>
        <p:grpSpPr>
          <a:xfrm>
            <a:off x="3952426" y="3178452"/>
            <a:ext cx="356205" cy="355258"/>
            <a:chOff x="-44914800" y="3560450"/>
            <a:chExt cx="300900" cy="300100"/>
          </a:xfrm>
        </p:grpSpPr>
        <p:sp>
          <p:nvSpPr>
            <p:cNvPr id="6685" name="Google Shape;6685;p83"/>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3"/>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3"/>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3"/>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3"/>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83"/>
          <p:cNvGrpSpPr/>
          <p:nvPr/>
        </p:nvGrpSpPr>
        <p:grpSpPr>
          <a:xfrm>
            <a:off x="1707478" y="1387086"/>
            <a:ext cx="354311" cy="354104"/>
            <a:chOff x="-49764975" y="3183375"/>
            <a:chExt cx="299300" cy="299125"/>
          </a:xfrm>
        </p:grpSpPr>
        <p:sp>
          <p:nvSpPr>
            <p:cNvPr id="6691" name="Google Shape;6691;p83"/>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3"/>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3"/>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3"/>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3"/>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3"/>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3"/>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3"/>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3"/>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0" name="Google Shape;6700;p83"/>
          <p:cNvGrpSpPr/>
          <p:nvPr/>
        </p:nvGrpSpPr>
        <p:grpSpPr>
          <a:xfrm>
            <a:off x="1707478" y="1822547"/>
            <a:ext cx="354311" cy="355909"/>
            <a:chOff x="-49764975" y="3551225"/>
            <a:chExt cx="299300" cy="300650"/>
          </a:xfrm>
        </p:grpSpPr>
        <p:sp>
          <p:nvSpPr>
            <p:cNvPr id="6701" name="Google Shape;6701;p83"/>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3"/>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3"/>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3"/>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3"/>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3"/>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3"/>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3"/>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3"/>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3"/>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3"/>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83"/>
          <p:cNvGrpSpPr/>
          <p:nvPr/>
        </p:nvGrpSpPr>
        <p:grpSpPr>
          <a:xfrm>
            <a:off x="1705140" y="2259310"/>
            <a:ext cx="358987" cy="355525"/>
            <a:chOff x="-49766550" y="3920175"/>
            <a:chExt cx="303250" cy="300325"/>
          </a:xfrm>
        </p:grpSpPr>
        <p:sp>
          <p:nvSpPr>
            <p:cNvPr id="6713" name="Google Shape;6713;p83"/>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3"/>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3"/>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3"/>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83"/>
          <p:cNvGrpSpPr/>
          <p:nvPr/>
        </p:nvGrpSpPr>
        <p:grpSpPr>
          <a:xfrm>
            <a:off x="3920671" y="1407358"/>
            <a:ext cx="357123" cy="354341"/>
            <a:chOff x="-47892800" y="3200500"/>
            <a:chExt cx="301675" cy="299325"/>
          </a:xfrm>
        </p:grpSpPr>
        <p:sp>
          <p:nvSpPr>
            <p:cNvPr id="6718" name="Google Shape;6718;p83"/>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3"/>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3"/>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3"/>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3"/>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3"/>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83"/>
          <p:cNvGrpSpPr/>
          <p:nvPr/>
        </p:nvGrpSpPr>
        <p:grpSpPr>
          <a:xfrm>
            <a:off x="3984537" y="1843707"/>
            <a:ext cx="229391" cy="355258"/>
            <a:chOff x="-47839250" y="3569100"/>
            <a:chExt cx="193775" cy="300100"/>
          </a:xfrm>
        </p:grpSpPr>
        <p:sp>
          <p:nvSpPr>
            <p:cNvPr id="6725" name="Google Shape;6725;p83"/>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3"/>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3"/>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3"/>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3"/>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3"/>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1" name="Google Shape;6731;p83"/>
          <p:cNvGrpSpPr/>
          <p:nvPr/>
        </p:nvGrpSpPr>
        <p:grpSpPr>
          <a:xfrm>
            <a:off x="3921603" y="2280056"/>
            <a:ext cx="355258" cy="356205"/>
            <a:chOff x="-47892800" y="3937700"/>
            <a:chExt cx="300100" cy="300900"/>
          </a:xfrm>
        </p:grpSpPr>
        <p:sp>
          <p:nvSpPr>
            <p:cNvPr id="6732" name="Google Shape;6732;p83"/>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3"/>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3"/>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3"/>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3"/>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3"/>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3"/>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3"/>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83"/>
          <p:cNvGrpSpPr/>
          <p:nvPr/>
        </p:nvGrpSpPr>
        <p:grpSpPr>
          <a:xfrm>
            <a:off x="2626898" y="2773770"/>
            <a:ext cx="355258" cy="311458"/>
            <a:chOff x="-46042675" y="3218600"/>
            <a:chExt cx="300100" cy="263100"/>
          </a:xfrm>
        </p:grpSpPr>
        <p:sp>
          <p:nvSpPr>
            <p:cNvPr id="6741" name="Google Shape;6741;p83"/>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3"/>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3"/>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3"/>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3"/>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3"/>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83"/>
          <p:cNvGrpSpPr/>
          <p:nvPr/>
        </p:nvGrpSpPr>
        <p:grpSpPr>
          <a:xfrm>
            <a:off x="2626898" y="3188219"/>
            <a:ext cx="355258" cy="323118"/>
            <a:chOff x="-46042675" y="3568700"/>
            <a:chExt cx="300100" cy="272950"/>
          </a:xfrm>
        </p:grpSpPr>
        <p:sp>
          <p:nvSpPr>
            <p:cNvPr id="6748" name="Google Shape;6748;p83"/>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3"/>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3"/>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3"/>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83"/>
          <p:cNvGrpSpPr/>
          <p:nvPr/>
        </p:nvGrpSpPr>
        <p:grpSpPr>
          <a:xfrm>
            <a:off x="2668849" y="3625189"/>
            <a:ext cx="271357" cy="356057"/>
            <a:chOff x="-46007225" y="3937825"/>
            <a:chExt cx="229225" cy="300775"/>
          </a:xfrm>
        </p:grpSpPr>
        <p:sp>
          <p:nvSpPr>
            <p:cNvPr id="6753" name="Google Shape;6753;p83"/>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3"/>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3"/>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3"/>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3"/>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3"/>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3"/>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3"/>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3"/>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3"/>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83"/>
          <p:cNvGrpSpPr/>
          <p:nvPr/>
        </p:nvGrpSpPr>
        <p:grpSpPr>
          <a:xfrm>
            <a:off x="3974341" y="3615275"/>
            <a:ext cx="312375" cy="357596"/>
            <a:chOff x="-44895900" y="3929450"/>
            <a:chExt cx="263875" cy="302075"/>
          </a:xfrm>
        </p:grpSpPr>
        <p:sp>
          <p:nvSpPr>
            <p:cNvPr id="6764" name="Google Shape;6764;p83"/>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3"/>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3"/>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3"/>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3"/>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3"/>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83"/>
          <p:cNvGrpSpPr/>
          <p:nvPr/>
        </p:nvGrpSpPr>
        <p:grpSpPr>
          <a:xfrm>
            <a:off x="2148160" y="1398036"/>
            <a:ext cx="356205" cy="332885"/>
            <a:chOff x="-49397175" y="3192625"/>
            <a:chExt cx="300900" cy="281200"/>
          </a:xfrm>
        </p:grpSpPr>
        <p:sp>
          <p:nvSpPr>
            <p:cNvPr id="6771" name="Google Shape;6771;p83"/>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3"/>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3"/>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3"/>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3"/>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3"/>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3"/>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83"/>
          <p:cNvGrpSpPr/>
          <p:nvPr/>
        </p:nvGrpSpPr>
        <p:grpSpPr>
          <a:xfrm>
            <a:off x="2174263" y="1822251"/>
            <a:ext cx="304000" cy="356205"/>
            <a:chOff x="-49375900" y="3550975"/>
            <a:chExt cx="256800" cy="300900"/>
          </a:xfrm>
        </p:grpSpPr>
        <p:sp>
          <p:nvSpPr>
            <p:cNvPr id="6779" name="Google Shape;6779;p83"/>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3"/>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3"/>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3"/>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3"/>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3"/>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3"/>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3"/>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3"/>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3"/>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3"/>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3"/>
          <p:cNvGrpSpPr/>
          <p:nvPr/>
        </p:nvGrpSpPr>
        <p:grpSpPr>
          <a:xfrm>
            <a:off x="2169616" y="2259546"/>
            <a:ext cx="313293" cy="356205"/>
            <a:chOff x="-49378250" y="3920375"/>
            <a:chExt cx="264650" cy="300900"/>
          </a:xfrm>
        </p:grpSpPr>
        <p:sp>
          <p:nvSpPr>
            <p:cNvPr id="6791" name="Google Shape;6791;p83"/>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3"/>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3"/>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3"/>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3"/>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3"/>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3"/>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83"/>
          <p:cNvGrpSpPr/>
          <p:nvPr/>
        </p:nvGrpSpPr>
        <p:grpSpPr>
          <a:xfrm>
            <a:off x="888604" y="2752344"/>
            <a:ext cx="312375" cy="357123"/>
            <a:chOff x="-47505300" y="3200500"/>
            <a:chExt cx="263875" cy="301675"/>
          </a:xfrm>
        </p:grpSpPr>
        <p:sp>
          <p:nvSpPr>
            <p:cNvPr id="6799" name="Google Shape;6799;p83"/>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3"/>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3"/>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3"/>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3"/>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3"/>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3"/>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3"/>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3"/>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3"/>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3"/>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3"/>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3"/>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83"/>
          <p:cNvGrpSpPr/>
          <p:nvPr/>
        </p:nvGrpSpPr>
        <p:grpSpPr>
          <a:xfrm>
            <a:off x="866704" y="3188692"/>
            <a:ext cx="356176" cy="355051"/>
            <a:chOff x="-47524975" y="3569100"/>
            <a:chExt cx="300875" cy="299925"/>
          </a:xfrm>
        </p:grpSpPr>
        <p:sp>
          <p:nvSpPr>
            <p:cNvPr id="6813" name="Google Shape;6813;p83"/>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3"/>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3"/>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3"/>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3"/>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3"/>
          <p:cNvGrpSpPr/>
          <p:nvPr/>
        </p:nvGrpSpPr>
        <p:grpSpPr>
          <a:xfrm>
            <a:off x="867162" y="3667954"/>
            <a:ext cx="355258" cy="270410"/>
            <a:chOff x="-47523400" y="3973950"/>
            <a:chExt cx="300100" cy="228425"/>
          </a:xfrm>
        </p:grpSpPr>
        <p:sp>
          <p:nvSpPr>
            <p:cNvPr id="6819" name="Google Shape;6819;p83"/>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3"/>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3"/>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3"/>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3"/>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83"/>
          <p:cNvGrpSpPr/>
          <p:nvPr/>
        </p:nvGrpSpPr>
        <p:grpSpPr>
          <a:xfrm>
            <a:off x="3072283" y="2750953"/>
            <a:ext cx="354341" cy="357596"/>
            <a:chOff x="-45673275" y="3199325"/>
            <a:chExt cx="299325" cy="302075"/>
          </a:xfrm>
        </p:grpSpPr>
        <p:sp>
          <p:nvSpPr>
            <p:cNvPr id="6825" name="Google Shape;6825;p83"/>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3"/>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3"/>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83"/>
          <p:cNvGrpSpPr/>
          <p:nvPr/>
        </p:nvGrpSpPr>
        <p:grpSpPr>
          <a:xfrm>
            <a:off x="3071351" y="3209202"/>
            <a:ext cx="356205" cy="314240"/>
            <a:chOff x="-45674075" y="3586425"/>
            <a:chExt cx="300900" cy="265450"/>
          </a:xfrm>
        </p:grpSpPr>
        <p:sp>
          <p:nvSpPr>
            <p:cNvPr id="6829" name="Google Shape;6829;p83"/>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3"/>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83"/>
          <p:cNvGrpSpPr/>
          <p:nvPr/>
        </p:nvGrpSpPr>
        <p:grpSpPr>
          <a:xfrm>
            <a:off x="3072283" y="3625041"/>
            <a:ext cx="354341" cy="356205"/>
            <a:chOff x="-45673275" y="3937700"/>
            <a:chExt cx="299325" cy="300900"/>
          </a:xfrm>
        </p:grpSpPr>
        <p:sp>
          <p:nvSpPr>
            <p:cNvPr id="6832" name="Google Shape;6832;p83"/>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3"/>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3"/>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3"/>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3"/>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3"/>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83"/>
          <p:cNvGrpSpPr/>
          <p:nvPr/>
        </p:nvGrpSpPr>
        <p:grpSpPr>
          <a:xfrm>
            <a:off x="2186449" y="4117825"/>
            <a:ext cx="356205" cy="356205"/>
            <a:chOff x="-44512325" y="3176075"/>
            <a:chExt cx="300900" cy="300900"/>
          </a:xfrm>
        </p:grpSpPr>
        <p:sp>
          <p:nvSpPr>
            <p:cNvPr id="6839" name="Google Shape;6839;p83"/>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3"/>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3"/>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83"/>
          <p:cNvGrpSpPr/>
          <p:nvPr/>
        </p:nvGrpSpPr>
        <p:grpSpPr>
          <a:xfrm>
            <a:off x="2589789" y="1386849"/>
            <a:ext cx="354341" cy="354341"/>
            <a:chOff x="-49027775" y="3183175"/>
            <a:chExt cx="299325" cy="299325"/>
          </a:xfrm>
        </p:grpSpPr>
        <p:sp>
          <p:nvSpPr>
            <p:cNvPr id="6843" name="Google Shape;6843;p83"/>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3"/>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3"/>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3"/>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83"/>
          <p:cNvGrpSpPr/>
          <p:nvPr/>
        </p:nvGrpSpPr>
        <p:grpSpPr>
          <a:xfrm>
            <a:off x="2589330" y="1822251"/>
            <a:ext cx="355258" cy="357152"/>
            <a:chOff x="-49027775" y="3550975"/>
            <a:chExt cx="300100" cy="301700"/>
          </a:xfrm>
        </p:grpSpPr>
        <p:sp>
          <p:nvSpPr>
            <p:cNvPr id="6848" name="Google Shape;6848;p83"/>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3"/>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3"/>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3"/>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3"/>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3"/>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3"/>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3"/>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3"/>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3"/>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8" name="Google Shape;6858;p83"/>
          <p:cNvGrpSpPr/>
          <p:nvPr/>
        </p:nvGrpSpPr>
        <p:grpSpPr>
          <a:xfrm>
            <a:off x="2587406" y="2259310"/>
            <a:ext cx="359106" cy="355525"/>
            <a:chOff x="-49031025" y="3920175"/>
            <a:chExt cx="303350" cy="300325"/>
          </a:xfrm>
        </p:grpSpPr>
        <p:sp>
          <p:nvSpPr>
            <p:cNvPr id="6859" name="Google Shape;6859;p83"/>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3"/>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3"/>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3"/>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3"/>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3"/>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83"/>
          <p:cNvGrpSpPr/>
          <p:nvPr/>
        </p:nvGrpSpPr>
        <p:grpSpPr>
          <a:xfrm>
            <a:off x="1303511" y="2752344"/>
            <a:ext cx="356176" cy="354341"/>
            <a:chOff x="-47155575" y="3200500"/>
            <a:chExt cx="300875" cy="299325"/>
          </a:xfrm>
        </p:grpSpPr>
        <p:sp>
          <p:nvSpPr>
            <p:cNvPr id="6866" name="Google Shape;6866;p83"/>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3"/>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3"/>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3"/>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3"/>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3"/>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83"/>
          <p:cNvGrpSpPr/>
          <p:nvPr/>
        </p:nvGrpSpPr>
        <p:grpSpPr>
          <a:xfrm>
            <a:off x="1303970" y="3188692"/>
            <a:ext cx="355258" cy="355258"/>
            <a:chOff x="-47154800" y="3569100"/>
            <a:chExt cx="300100" cy="300100"/>
          </a:xfrm>
        </p:grpSpPr>
        <p:sp>
          <p:nvSpPr>
            <p:cNvPr id="6873" name="Google Shape;6873;p83"/>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3"/>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3"/>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3"/>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3"/>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3"/>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83"/>
          <p:cNvGrpSpPr/>
          <p:nvPr/>
        </p:nvGrpSpPr>
        <p:grpSpPr>
          <a:xfrm>
            <a:off x="1304443" y="3626905"/>
            <a:ext cx="354311" cy="353423"/>
            <a:chOff x="-47154000" y="3939275"/>
            <a:chExt cx="299300" cy="298550"/>
          </a:xfrm>
        </p:grpSpPr>
        <p:sp>
          <p:nvSpPr>
            <p:cNvPr id="6880" name="Google Shape;6880;p83"/>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3"/>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3"/>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3"/>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83"/>
          <p:cNvGrpSpPr/>
          <p:nvPr/>
        </p:nvGrpSpPr>
        <p:grpSpPr>
          <a:xfrm>
            <a:off x="3529733" y="2752344"/>
            <a:ext cx="312375" cy="354341"/>
            <a:chOff x="-45286550" y="3200500"/>
            <a:chExt cx="263875" cy="299325"/>
          </a:xfrm>
        </p:grpSpPr>
        <p:sp>
          <p:nvSpPr>
            <p:cNvPr id="6885" name="Google Shape;6885;p83"/>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3"/>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3"/>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83"/>
          <p:cNvGrpSpPr/>
          <p:nvPr/>
        </p:nvGrpSpPr>
        <p:grpSpPr>
          <a:xfrm>
            <a:off x="3529733" y="3189639"/>
            <a:ext cx="312375" cy="354311"/>
            <a:chOff x="-45286550" y="3569900"/>
            <a:chExt cx="263875" cy="299300"/>
          </a:xfrm>
        </p:grpSpPr>
        <p:sp>
          <p:nvSpPr>
            <p:cNvPr id="6889" name="Google Shape;6889;p83"/>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3"/>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3"/>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3"/>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3"/>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3"/>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83"/>
          <p:cNvGrpSpPr/>
          <p:nvPr/>
        </p:nvGrpSpPr>
        <p:grpSpPr>
          <a:xfrm>
            <a:off x="3540920" y="3625988"/>
            <a:ext cx="290001" cy="355258"/>
            <a:chOff x="-45277900" y="3938500"/>
            <a:chExt cx="244975" cy="300100"/>
          </a:xfrm>
        </p:grpSpPr>
        <p:sp>
          <p:nvSpPr>
            <p:cNvPr id="6896" name="Google Shape;6896;p83"/>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3"/>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3"/>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3"/>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83"/>
          <p:cNvGrpSpPr/>
          <p:nvPr/>
        </p:nvGrpSpPr>
        <p:grpSpPr>
          <a:xfrm>
            <a:off x="2626869" y="4095090"/>
            <a:ext cx="355258" cy="355258"/>
            <a:chOff x="-44502875" y="3576975"/>
            <a:chExt cx="300100" cy="300100"/>
          </a:xfrm>
        </p:grpSpPr>
        <p:sp>
          <p:nvSpPr>
            <p:cNvPr id="6901" name="Google Shape;6901;p83"/>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3"/>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3"/>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83"/>
          <p:cNvGrpSpPr/>
          <p:nvPr/>
        </p:nvGrpSpPr>
        <p:grpSpPr>
          <a:xfrm>
            <a:off x="4835456" y="1828361"/>
            <a:ext cx="356196" cy="354670"/>
            <a:chOff x="-13946200" y="3647075"/>
            <a:chExt cx="353650" cy="352100"/>
          </a:xfrm>
        </p:grpSpPr>
        <p:sp>
          <p:nvSpPr>
            <p:cNvPr id="6905" name="Google Shape;6905;p8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83"/>
          <p:cNvGrpSpPr/>
          <p:nvPr/>
        </p:nvGrpSpPr>
        <p:grpSpPr>
          <a:xfrm>
            <a:off x="6618849" y="1387844"/>
            <a:ext cx="357002" cy="354267"/>
            <a:chOff x="-12163025" y="3214275"/>
            <a:chExt cx="354450" cy="351700"/>
          </a:xfrm>
        </p:grpSpPr>
        <p:sp>
          <p:nvSpPr>
            <p:cNvPr id="6912" name="Google Shape;6912;p8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83"/>
          <p:cNvGrpSpPr/>
          <p:nvPr/>
        </p:nvGrpSpPr>
        <p:grpSpPr>
          <a:xfrm>
            <a:off x="6619629" y="1827581"/>
            <a:ext cx="355441" cy="356232"/>
            <a:chOff x="-12160675" y="3647875"/>
            <a:chExt cx="352900" cy="353650"/>
          </a:xfrm>
        </p:grpSpPr>
        <p:sp>
          <p:nvSpPr>
            <p:cNvPr id="6916" name="Google Shape;6916;p8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83"/>
          <p:cNvGrpSpPr/>
          <p:nvPr/>
        </p:nvGrpSpPr>
        <p:grpSpPr>
          <a:xfrm>
            <a:off x="6630345" y="2272036"/>
            <a:ext cx="354635" cy="356232"/>
            <a:chOff x="-12160675" y="4081850"/>
            <a:chExt cx="352100" cy="353650"/>
          </a:xfrm>
        </p:grpSpPr>
        <p:sp>
          <p:nvSpPr>
            <p:cNvPr id="6924" name="Google Shape;6924;p8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83"/>
          <p:cNvGrpSpPr/>
          <p:nvPr/>
        </p:nvGrpSpPr>
        <p:grpSpPr>
          <a:xfrm>
            <a:off x="4835311" y="2746480"/>
            <a:ext cx="355416" cy="355652"/>
            <a:chOff x="-10391650" y="3180600"/>
            <a:chExt cx="352875" cy="353075"/>
          </a:xfrm>
        </p:grpSpPr>
        <p:sp>
          <p:nvSpPr>
            <p:cNvPr id="6931" name="Google Shape;6931;p8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83"/>
          <p:cNvGrpSpPr/>
          <p:nvPr/>
        </p:nvGrpSpPr>
        <p:grpSpPr>
          <a:xfrm>
            <a:off x="4835310" y="3223278"/>
            <a:ext cx="354635" cy="353890"/>
            <a:chOff x="-10390875" y="3616350"/>
            <a:chExt cx="352100" cy="351325"/>
          </a:xfrm>
        </p:grpSpPr>
        <p:sp>
          <p:nvSpPr>
            <p:cNvPr id="6938" name="Google Shape;6938;p8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83"/>
          <p:cNvGrpSpPr/>
          <p:nvPr/>
        </p:nvGrpSpPr>
        <p:grpSpPr>
          <a:xfrm>
            <a:off x="7502285" y="2747943"/>
            <a:ext cx="312585" cy="354670"/>
            <a:chOff x="-10370400" y="4049550"/>
            <a:chExt cx="310350" cy="352100"/>
          </a:xfrm>
        </p:grpSpPr>
        <p:sp>
          <p:nvSpPr>
            <p:cNvPr id="6942" name="Google Shape;6942;p8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83"/>
          <p:cNvGrpSpPr/>
          <p:nvPr/>
        </p:nvGrpSpPr>
        <p:grpSpPr>
          <a:xfrm>
            <a:off x="6606541" y="2746884"/>
            <a:ext cx="379236" cy="354847"/>
            <a:chOff x="-8674650" y="3210975"/>
            <a:chExt cx="376525" cy="352275"/>
          </a:xfrm>
        </p:grpSpPr>
        <p:sp>
          <p:nvSpPr>
            <p:cNvPr id="6948" name="Google Shape;6948;p8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83"/>
          <p:cNvGrpSpPr/>
          <p:nvPr/>
        </p:nvGrpSpPr>
        <p:grpSpPr>
          <a:xfrm>
            <a:off x="5278038" y="1828361"/>
            <a:ext cx="356221" cy="354670"/>
            <a:chOff x="-13512225" y="3647075"/>
            <a:chExt cx="353675" cy="352100"/>
          </a:xfrm>
        </p:grpSpPr>
        <p:sp>
          <p:nvSpPr>
            <p:cNvPr id="6955" name="Google Shape;6955;p8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83"/>
          <p:cNvGrpSpPr/>
          <p:nvPr/>
        </p:nvGrpSpPr>
        <p:grpSpPr>
          <a:xfrm>
            <a:off x="5288351" y="2272427"/>
            <a:ext cx="356221" cy="355451"/>
            <a:chOff x="-13512225" y="4080275"/>
            <a:chExt cx="353675" cy="352875"/>
          </a:xfrm>
        </p:grpSpPr>
        <p:sp>
          <p:nvSpPr>
            <p:cNvPr id="6966" name="Google Shape;6966;p8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83"/>
          <p:cNvGrpSpPr/>
          <p:nvPr/>
        </p:nvGrpSpPr>
        <p:grpSpPr>
          <a:xfrm>
            <a:off x="7061431" y="1419788"/>
            <a:ext cx="356196" cy="290379"/>
            <a:chOff x="-11728250" y="3245400"/>
            <a:chExt cx="353650" cy="288275"/>
          </a:xfrm>
        </p:grpSpPr>
        <p:sp>
          <p:nvSpPr>
            <p:cNvPr id="6978" name="Google Shape;6978;p8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83"/>
          <p:cNvGrpSpPr/>
          <p:nvPr/>
        </p:nvGrpSpPr>
        <p:grpSpPr>
          <a:xfrm>
            <a:off x="7093939" y="2272427"/>
            <a:ext cx="311804" cy="355451"/>
            <a:chOff x="-11703850" y="4081850"/>
            <a:chExt cx="309575" cy="352875"/>
          </a:xfrm>
        </p:grpSpPr>
        <p:sp>
          <p:nvSpPr>
            <p:cNvPr id="6984" name="Google Shape;6984;p8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83"/>
          <p:cNvGrpSpPr/>
          <p:nvPr/>
        </p:nvGrpSpPr>
        <p:grpSpPr>
          <a:xfrm>
            <a:off x="5282595" y="2746580"/>
            <a:ext cx="357002" cy="355451"/>
            <a:chOff x="-9958475" y="3180025"/>
            <a:chExt cx="354450" cy="352875"/>
          </a:xfrm>
        </p:grpSpPr>
        <p:sp>
          <p:nvSpPr>
            <p:cNvPr id="6993" name="Google Shape;6993;p8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83"/>
          <p:cNvGrpSpPr/>
          <p:nvPr/>
        </p:nvGrpSpPr>
        <p:grpSpPr>
          <a:xfrm>
            <a:off x="5291722" y="3222561"/>
            <a:ext cx="337966" cy="355325"/>
            <a:chOff x="-9949025" y="3615575"/>
            <a:chExt cx="335550" cy="352750"/>
          </a:xfrm>
        </p:grpSpPr>
        <p:sp>
          <p:nvSpPr>
            <p:cNvPr id="6997" name="Google Shape;6997;p8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83"/>
          <p:cNvGrpSpPr/>
          <p:nvPr/>
        </p:nvGrpSpPr>
        <p:grpSpPr>
          <a:xfrm>
            <a:off x="7926568" y="2746067"/>
            <a:ext cx="360175" cy="358423"/>
            <a:chOff x="-9961625" y="4048175"/>
            <a:chExt cx="357600" cy="355825"/>
          </a:xfrm>
        </p:grpSpPr>
        <p:sp>
          <p:nvSpPr>
            <p:cNvPr id="7001" name="Google Shape;7001;p8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83"/>
          <p:cNvGrpSpPr/>
          <p:nvPr/>
        </p:nvGrpSpPr>
        <p:grpSpPr>
          <a:xfrm>
            <a:off x="6613289" y="3221579"/>
            <a:ext cx="364959" cy="357289"/>
            <a:chOff x="-8680950" y="3624225"/>
            <a:chExt cx="362350" cy="354700"/>
          </a:xfrm>
        </p:grpSpPr>
        <p:sp>
          <p:nvSpPr>
            <p:cNvPr id="7008" name="Google Shape;7008;p8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83"/>
          <p:cNvGrpSpPr/>
          <p:nvPr/>
        </p:nvGrpSpPr>
        <p:grpSpPr>
          <a:xfrm>
            <a:off x="5749533" y="1387239"/>
            <a:ext cx="313365" cy="355476"/>
            <a:chOff x="-13056975" y="3212300"/>
            <a:chExt cx="311125" cy="352900"/>
          </a:xfrm>
        </p:grpSpPr>
        <p:sp>
          <p:nvSpPr>
            <p:cNvPr id="7015" name="Google Shape;7015;p8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83"/>
          <p:cNvGrpSpPr/>
          <p:nvPr/>
        </p:nvGrpSpPr>
        <p:grpSpPr>
          <a:xfrm>
            <a:off x="5726921" y="1828034"/>
            <a:ext cx="358588" cy="355325"/>
            <a:chOff x="-13077450" y="3647075"/>
            <a:chExt cx="356025" cy="352750"/>
          </a:xfrm>
        </p:grpSpPr>
        <p:sp>
          <p:nvSpPr>
            <p:cNvPr id="7020" name="Google Shape;7020;p8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83"/>
          <p:cNvGrpSpPr/>
          <p:nvPr/>
        </p:nvGrpSpPr>
        <p:grpSpPr>
          <a:xfrm>
            <a:off x="5738027" y="2271633"/>
            <a:ext cx="357002" cy="357037"/>
            <a:chOff x="-13079025" y="4079475"/>
            <a:chExt cx="354450" cy="354450"/>
          </a:xfrm>
        </p:grpSpPr>
        <p:sp>
          <p:nvSpPr>
            <p:cNvPr id="7024" name="Google Shape;7024;p8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83"/>
          <p:cNvGrpSpPr/>
          <p:nvPr/>
        </p:nvGrpSpPr>
        <p:grpSpPr>
          <a:xfrm>
            <a:off x="7511094" y="1387642"/>
            <a:ext cx="356221" cy="354670"/>
            <a:chOff x="-11292700" y="3213875"/>
            <a:chExt cx="353675" cy="352100"/>
          </a:xfrm>
        </p:grpSpPr>
        <p:sp>
          <p:nvSpPr>
            <p:cNvPr id="7029" name="Google Shape;7029;p8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83"/>
          <p:cNvGrpSpPr/>
          <p:nvPr/>
        </p:nvGrpSpPr>
        <p:grpSpPr>
          <a:xfrm>
            <a:off x="7505152" y="1827581"/>
            <a:ext cx="368106" cy="356232"/>
            <a:chOff x="-11299000" y="3647875"/>
            <a:chExt cx="365475" cy="353650"/>
          </a:xfrm>
        </p:grpSpPr>
        <p:sp>
          <p:nvSpPr>
            <p:cNvPr id="7037" name="Google Shape;7037;p8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83"/>
          <p:cNvGrpSpPr/>
          <p:nvPr/>
        </p:nvGrpSpPr>
        <p:grpSpPr>
          <a:xfrm>
            <a:off x="7520614" y="2283532"/>
            <a:ext cx="357808" cy="333240"/>
            <a:chOff x="-11295075" y="4092875"/>
            <a:chExt cx="355250" cy="330825"/>
          </a:xfrm>
        </p:grpSpPr>
        <p:sp>
          <p:nvSpPr>
            <p:cNvPr id="7044" name="Google Shape;7044;p8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83"/>
          <p:cNvGrpSpPr/>
          <p:nvPr/>
        </p:nvGrpSpPr>
        <p:grpSpPr>
          <a:xfrm>
            <a:off x="5746214" y="2746580"/>
            <a:ext cx="312585" cy="355451"/>
            <a:chOff x="-9500075" y="3180800"/>
            <a:chExt cx="310350" cy="352875"/>
          </a:xfrm>
        </p:grpSpPr>
        <p:sp>
          <p:nvSpPr>
            <p:cNvPr id="7050" name="Google Shape;7050;p8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83"/>
          <p:cNvGrpSpPr/>
          <p:nvPr/>
        </p:nvGrpSpPr>
        <p:grpSpPr>
          <a:xfrm>
            <a:off x="5724005" y="3222095"/>
            <a:ext cx="356221" cy="356257"/>
            <a:chOff x="-9523700" y="3614000"/>
            <a:chExt cx="353675" cy="353675"/>
          </a:xfrm>
        </p:grpSpPr>
        <p:sp>
          <p:nvSpPr>
            <p:cNvPr id="7060" name="Google Shape;7060;p8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83"/>
          <p:cNvGrpSpPr/>
          <p:nvPr/>
        </p:nvGrpSpPr>
        <p:grpSpPr>
          <a:xfrm>
            <a:off x="7508956" y="3244737"/>
            <a:ext cx="356221" cy="354670"/>
            <a:chOff x="-9523700" y="4049550"/>
            <a:chExt cx="353675" cy="352100"/>
          </a:xfrm>
        </p:grpSpPr>
        <p:sp>
          <p:nvSpPr>
            <p:cNvPr id="7070" name="Google Shape;7070;p8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83"/>
          <p:cNvGrpSpPr/>
          <p:nvPr/>
        </p:nvGrpSpPr>
        <p:grpSpPr>
          <a:xfrm>
            <a:off x="7065071" y="3244710"/>
            <a:ext cx="357002" cy="311029"/>
            <a:chOff x="-8209150" y="3659675"/>
            <a:chExt cx="354450" cy="308775"/>
          </a:xfrm>
        </p:grpSpPr>
        <p:sp>
          <p:nvSpPr>
            <p:cNvPr id="7078" name="Google Shape;7078;p8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83"/>
          <p:cNvGrpSpPr/>
          <p:nvPr/>
        </p:nvGrpSpPr>
        <p:grpSpPr>
          <a:xfrm>
            <a:off x="6178632" y="2273623"/>
            <a:ext cx="356221" cy="353059"/>
            <a:chOff x="-12643475" y="4081850"/>
            <a:chExt cx="353675" cy="350500"/>
          </a:xfrm>
        </p:grpSpPr>
        <p:sp>
          <p:nvSpPr>
            <p:cNvPr id="7085" name="Google Shape;7085;p8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9" name="Google Shape;7089;p83"/>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0" name="Google Shape;7090;p83"/>
          <p:cNvGrpSpPr/>
          <p:nvPr/>
        </p:nvGrpSpPr>
        <p:grpSpPr>
          <a:xfrm>
            <a:off x="7961232" y="2283532"/>
            <a:ext cx="356221" cy="333240"/>
            <a:chOff x="-10858725" y="4092875"/>
            <a:chExt cx="353675" cy="330825"/>
          </a:xfrm>
        </p:grpSpPr>
        <p:sp>
          <p:nvSpPr>
            <p:cNvPr id="7091" name="Google Shape;7091;p8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83"/>
          <p:cNvGrpSpPr/>
          <p:nvPr/>
        </p:nvGrpSpPr>
        <p:grpSpPr>
          <a:xfrm>
            <a:off x="6219755" y="3222498"/>
            <a:ext cx="252278" cy="355451"/>
            <a:chOff x="-9039300" y="3614000"/>
            <a:chExt cx="250475" cy="352875"/>
          </a:xfrm>
        </p:grpSpPr>
        <p:sp>
          <p:nvSpPr>
            <p:cNvPr id="7098" name="Google Shape;7098;p8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83"/>
          <p:cNvGrpSpPr/>
          <p:nvPr/>
        </p:nvGrpSpPr>
        <p:grpSpPr>
          <a:xfrm>
            <a:off x="7951721" y="3244737"/>
            <a:ext cx="354635" cy="354670"/>
            <a:chOff x="-9088150" y="4049550"/>
            <a:chExt cx="352100" cy="352100"/>
          </a:xfrm>
        </p:grpSpPr>
        <p:sp>
          <p:nvSpPr>
            <p:cNvPr id="7101" name="Google Shape;7101;p8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83"/>
          <p:cNvGrpSpPr/>
          <p:nvPr/>
        </p:nvGrpSpPr>
        <p:grpSpPr>
          <a:xfrm>
            <a:off x="7086085" y="2746970"/>
            <a:ext cx="315757" cy="354670"/>
            <a:chOff x="-8191825" y="3174500"/>
            <a:chExt cx="313500" cy="352100"/>
          </a:xfrm>
        </p:grpSpPr>
        <p:sp>
          <p:nvSpPr>
            <p:cNvPr id="7108" name="Google Shape;7108;p8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83"/>
          <p:cNvGrpSpPr/>
          <p:nvPr/>
        </p:nvGrpSpPr>
        <p:grpSpPr>
          <a:xfrm>
            <a:off x="4835443" y="1387491"/>
            <a:ext cx="356221" cy="354973"/>
            <a:chOff x="-13947000" y="3212800"/>
            <a:chExt cx="353675" cy="352400"/>
          </a:xfrm>
        </p:grpSpPr>
        <p:sp>
          <p:nvSpPr>
            <p:cNvPr id="7112" name="Google Shape;7112;p8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4" name="Google Shape;7114;p83"/>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5" name="Google Shape;7115;p83"/>
          <p:cNvGrpSpPr/>
          <p:nvPr/>
        </p:nvGrpSpPr>
        <p:grpSpPr>
          <a:xfrm>
            <a:off x="5278038" y="1386849"/>
            <a:ext cx="356221" cy="356257"/>
            <a:chOff x="-13512225" y="3211525"/>
            <a:chExt cx="353675" cy="353675"/>
          </a:xfrm>
        </p:grpSpPr>
        <p:sp>
          <p:nvSpPr>
            <p:cNvPr id="7116" name="Google Shape;7116;p8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83"/>
          <p:cNvGrpSpPr/>
          <p:nvPr/>
        </p:nvGrpSpPr>
        <p:grpSpPr>
          <a:xfrm>
            <a:off x="6168320" y="1387239"/>
            <a:ext cx="356221" cy="355476"/>
            <a:chOff x="-12643475" y="3212300"/>
            <a:chExt cx="353675" cy="352900"/>
          </a:xfrm>
        </p:grpSpPr>
        <p:sp>
          <p:nvSpPr>
            <p:cNvPr id="7122" name="Google Shape;7122;p8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83"/>
          <p:cNvGrpSpPr/>
          <p:nvPr/>
        </p:nvGrpSpPr>
        <p:grpSpPr>
          <a:xfrm>
            <a:off x="6168320" y="1839013"/>
            <a:ext cx="356221" cy="333366"/>
            <a:chOff x="-12643475" y="3657325"/>
            <a:chExt cx="353675" cy="330950"/>
          </a:xfrm>
        </p:grpSpPr>
        <p:sp>
          <p:nvSpPr>
            <p:cNvPr id="7132" name="Google Shape;7132;p8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83"/>
          <p:cNvGrpSpPr/>
          <p:nvPr/>
        </p:nvGrpSpPr>
        <p:grpSpPr>
          <a:xfrm>
            <a:off x="7951322" y="1387642"/>
            <a:ext cx="355416" cy="354670"/>
            <a:chOff x="-10857925" y="3213875"/>
            <a:chExt cx="352875" cy="352100"/>
          </a:xfrm>
        </p:grpSpPr>
        <p:sp>
          <p:nvSpPr>
            <p:cNvPr id="7139" name="Google Shape;7139;p8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83"/>
          <p:cNvGrpSpPr/>
          <p:nvPr/>
        </p:nvGrpSpPr>
        <p:grpSpPr>
          <a:xfrm>
            <a:off x="6168237" y="2747071"/>
            <a:ext cx="356096" cy="354469"/>
            <a:chOff x="-9089725" y="3180200"/>
            <a:chExt cx="353550" cy="351900"/>
          </a:xfrm>
        </p:grpSpPr>
        <p:sp>
          <p:nvSpPr>
            <p:cNvPr id="7150" name="Google Shape;7150;p8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83"/>
          <p:cNvGrpSpPr/>
          <p:nvPr/>
        </p:nvGrpSpPr>
        <p:grpSpPr>
          <a:xfrm>
            <a:off x="7060235" y="1826875"/>
            <a:ext cx="358588" cy="357642"/>
            <a:chOff x="7083760" y="1971660"/>
            <a:chExt cx="358588" cy="357642"/>
          </a:xfrm>
        </p:grpSpPr>
        <p:sp>
          <p:nvSpPr>
            <p:cNvPr id="7153" name="Google Shape;7153;p83"/>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3"/>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3"/>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3"/>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3"/>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3"/>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3"/>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3"/>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3"/>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3"/>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3"/>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3"/>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5" name="Google Shape;7165;p8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166" name="Google Shape;7166;p8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70" name="Shape 7170"/>
        <p:cNvGrpSpPr/>
        <p:nvPr/>
      </p:nvGrpSpPr>
      <p:grpSpPr>
        <a:xfrm>
          <a:off x="0" y="0"/>
          <a:ext cx="0" cy="0"/>
          <a:chOff x="0" y="0"/>
          <a:chExt cx="0" cy="0"/>
        </a:xfrm>
      </p:grpSpPr>
      <p:sp>
        <p:nvSpPr>
          <p:cNvPr id="7171" name="Google Shape;7171;p84"/>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2" name="Google Shape;7172;p84"/>
          <p:cNvGrpSpPr/>
          <p:nvPr/>
        </p:nvGrpSpPr>
        <p:grpSpPr>
          <a:xfrm>
            <a:off x="719610" y="2243507"/>
            <a:ext cx="452798" cy="449473"/>
            <a:chOff x="-21322300" y="3693325"/>
            <a:chExt cx="306400" cy="304150"/>
          </a:xfrm>
        </p:grpSpPr>
        <p:sp>
          <p:nvSpPr>
            <p:cNvPr id="7173" name="Google Shape;7173;p84"/>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4"/>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4"/>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4"/>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84"/>
          <p:cNvGrpSpPr/>
          <p:nvPr/>
        </p:nvGrpSpPr>
        <p:grpSpPr>
          <a:xfrm>
            <a:off x="719019" y="2810244"/>
            <a:ext cx="453980" cy="422540"/>
            <a:chOff x="-21322300" y="4077125"/>
            <a:chExt cx="307200" cy="285925"/>
          </a:xfrm>
        </p:grpSpPr>
        <p:sp>
          <p:nvSpPr>
            <p:cNvPr id="7178" name="Google Shape;7178;p84"/>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4"/>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4"/>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4"/>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4"/>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4"/>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4"/>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4"/>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4"/>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4"/>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4"/>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4"/>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84"/>
          <p:cNvGrpSpPr/>
          <p:nvPr/>
        </p:nvGrpSpPr>
        <p:grpSpPr>
          <a:xfrm>
            <a:off x="3496195" y="1689128"/>
            <a:ext cx="451653" cy="450212"/>
            <a:chOff x="-19394200" y="3333800"/>
            <a:chExt cx="305625" cy="304650"/>
          </a:xfrm>
        </p:grpSpPr>
        <p:sp>
          <p:nvSpPr>
            <p:cNvPr id="7191" name="Google Shape;7191;p84"/>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4"/>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4"/>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4"/>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4"/>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4"/>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4"/>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4"/>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4"/>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84"/>
          <p:cNvGrpSpPr/>
          <p:nvPr/>
        </p:nvGrpSpPr>
        <p:grpSpPr>
          <a:xfrm>
            <a:off x="3495032" y="2243580"/>
            <a:ext cx="453980" cy="449325"/>
            <a:chOff x="-19396575" y="3708500"/>
            <a:chExt cx="307200" cy="304050"/>
          </a:xfrm>
        </p:grpSpPr>
        <p:sp>
          <p:nvSpPr>
            <p:cNvPr id="7201" name="Google Shape;7201;p84"/>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4"/>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4"/>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84"/>
          <p:cNvGrpSpPr/>
          <p:nvPr/>
        </p:nvGrpSpPr>
        <p:grpSpPr>
          <a:xfrm>
            <a:off x="3489212" y="2796461"/>
            <a:ext cx="465618" cy="450101"/>
            <a:chOff x="-19394200" y="4084200"/>
            <a:chExt cx="315075" cy="304575"/>
          </a:xfrm>
        </p:grpSpPr>
        <p:sp>
          <p:nvSpPr>
            <p:cNvPr id="7205" name="Google Shape;7205;p84"/>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4"/>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4"/>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4"/>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4"/>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4"/>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84"/>
          <p:cNvGrpSpPr/>
          <p:nvPr/>
        </p:nvGrpSpPr>
        <p:grpSpPr>
          <a:xfrm>
            <a:off x="6294923" y="1689001"/>
            <a:ext cx="400447" cy="450470"/>
            <a:chOff x="-17526750" y="3309200"/>
            <a:chExt cx="270975" cy="304825"/>
          </a:xfrm>
        </p:grpSpPr>
        <p:sp>
          <p:nvSpPr>
            <p:cNvPr id="7212" name="Google Shape;7212;p84"/>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4"/>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4"/>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4"/>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4"/>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84"/>
          <p:cNvGrpSpPr/>
          <p:nvPr/>
        </p:nvGrpSpPr>
        <p:grpSpPr>
          <a:xfrm>
            <a:off x="6271075" y="2244173"/>
            <a:ext cx="448143" cy="448143"/>
            <a:chOff x="-17542500" y="3684100"/>
            <a:chExt cx="303250" cy="303250"/>
          </a:xfrm>
        </p:grpSpPr>
        <p:sp>
          <p:nvSpPr>
            <p:cNvPr id="7218" name="Google Shape;7218;p84"/>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4"/>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4"/>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4"/>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4"/>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4"/>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4"/>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84"/>
          <p:cNvGrpSpPr/>
          <p:nvPr/>
        </p:nvGrpSpPr>
        <p:grpSpPr>
          <a:xfrm>
            <a:off x="6270484" y="2810817"/>
            <a:ext cx="449325" cy="421395"/>
            <a:chOff x="-17542500" y="4068450"/>
            <a:chExt cx="304050" cy="285150"/>
          </a:xfrm>
        </p:grpSpPr>
        <p:sp>
          <p:nvSpPr>
            <p:cNvPr id="7226" name="Google Shape;7226;p84"/>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4"/>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4"/>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4"/>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4"/>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4"/>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84"/>
          <p:cNvGrpSpPr/>
          <p:nvPr/>
        </p:nvGrpSpPr>
        <p:grpSpPr>
          <a:xfrm>
            <a:off x="3500906" y="3342211"/>
            <a:ext cx="343404" cy="449325"/>
            <a:chOff x="-15652200" y="3335975"/>
            <a:chExt cx="232375" cy="304050"/>
          </a:xfrm>
        </p:grpSpPr>
        <p:sp>
          <p:nvSpPr>
            <p:cNvPr id="7233" name="Google Shape;7233;p84"/>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4"/>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4"/>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4"/>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4"/>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4"/>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4"/>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4"/>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4"/>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84"/>
          <p:cNvGrpSpPr/>
          <p:nvPr/>
        </p:nvGrpSpPr>
        <p:grpSpPr>
          <a:xfrm>
            <a:off x="1274819" y="2243729"/>
            <a:ext cx="449325" cy="449030"/>
            <a:chOff x="-20945825" y="3692175"/>
            <a:chExt cx="304050" cy="303850"/>
          </a:xfrm>
        </p:grpSpPr>
        <p:sp>
          <p:nvSpPr>
            <p:cNvPr id="7243" name="Google Shape;7243;p84"/>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4"/>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4"/>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4"/>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84"/>
          <p:cNvGrpSpPr/>
          <p:nvPr/>
        </p:nvGrpSpPr>
        <p:grpSpPr>
          <a:xfrm>
            <a:off x="4081644" y="1689848"/>
            <a:ext cx="372516" cy="448771"/>
            <a:chOff x="-18994100" y="3334775"/>
            <a:chExt cx="252075" cy="303675"/>
          </a:xfrm>
        </p:grpSpPr>
        <p:sp>
          <p:nvSpPr>
            <p:cNvPr id="7248" name="Google Shape;7248;p84"/>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4"/>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4"/>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4"/>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84"/>
          <p:cNvGrpSpPr/>
          <p:nvPr/>
        </p:nvGrpSpPr>
        <p:grpSpPr>
          <a:xfrm>
            <a:off x="4096200" y="2244743"/>
            <a:ext cx="343404" cy="446998"/>
            <a:chOff x="-18983850" y="3710075"/>
            <a:chExt cx="232375" cy="302475"/>
          </a:xfrm>
        </p:grpSpPr>
        <p:sp>
          <p:nvSpPr>
            <p:cNvPr id="7253" name="Google Shape;7253;p84"/>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4"/>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4"/>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4"/>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84"/>
          <p:cNvGrpSpPr/>
          <p:nvPr/>
        </p:nvGrpSpPr>
        <p:grpSpPr>
          <a:xfrm>
            <a:off x="1274247" y="1689573"/>
            <a:ext cx="450470" cy="449325"/>
            <a:chOff x="-20946600" y="3317850"/>
            <a:chExt cx="304825" cy="304050"/>
          </a:xfrm>
        </p:grpSpPr>
        <p:sp>
          <p:nvSpPr>
            <p:cNvPr id="7258" name="Google Shape;7258;p84"/>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4"/>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4"/>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84"/>
          <p:cNvGrpSpPr/>
          <p:nvPr/>
        </p:nvGrpSpPr>
        <p:grpSpPr>
          <a:xfrm>
            <a:off x="1300422" y="2797442"/>
            <a:ext cx="398119" cy="448143"/>
            <a:chOff x="-20930075" y="4066100"/>
            <a:chExt cx="269400" cy="303250"/>
          </a:xfrm>
        </p:grpSpPr>
        <p:sp>
          <p:nvSpPr>
            <p:cNvPr id="7262" name="Google Shape;7262;p84"/>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4"/>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84"/>
          <p:cNvGrpSpPr/>
          <p:nvPr/>
        </p:nvGrpSpPr>
        <p:grpSpPr>
          <a:xfrm>
            <a:off x="4042667" y="2797422"/>
            <a:ext cx="450470" cy="448180"/>
            <a:chOff x="-19020075" y="4084200"/>
            <a:chExt cx="304825" cy="303275"/>
          </a:xfrm>
        </p:grpSpPr>
        <p:sp>
          <p:nvSpPr>
            <p:cNvPr id="7265" name="Google Shape;7265;p84"/>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4"/>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4"/>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4"/>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4"/>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4"/>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4"/>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4"/>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4"/>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84"/>
          <p:cNvGrpSpPr/>
          <p:nvPr/>
        </p:nvGrpSpPr>
        <p:grpSpPr>
          <a:xfrm>
            <a:off x="6859931" y="1689001"/>
            <a:ext cx="396937" cy="450470"/>
            <a:chOff x="-17149475" y="3309200"/>
            <a:chExt cx="268600" cy="304825"/>
          </a:xfrm>
        </p:grpSpPr>
        <p:sp>
          <p:nvSpPr>
            <p:cNvPr id="7275" name="Google Shape;7275;p84"/>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4"/>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84"/>
          <p:cNvGrpSpPr/>
          <p:nvPr/>
        </p:nvGrpSpPr>
        <p:grpSpPr>
          <a:xfrm>
            <a:off x="6833737" y="2258120"/>
            <a:ext cx="449325" cy="420249"/>
            <a:chOff x="-17168375" y="3692750"/>
            <a:chExt cx="304050" cy="284375"/>
          </a:xfrm>
        </p:grpSpPr>
        <p:sp>
          <p:nvSpPr>
            <p:cNvPr id="7278" name="Google Shape;7278;p84"/>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4"/>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4"/>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4"/>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4"/>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4"/>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4"/>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84"/>
          <p:cNvGrpSpPr/>
          <p:nvPr/>
        </p:nvGrpSpPr>
        <p:grpSpPr>
          <a:xfrm>
            <a:off x="6830246" y="2796852"/>
            <a:ext cx="456308" cy="449325"/>
            <a:chOff x="-17170750" y="4058800"/>
            <a:chExt cx="308775" cy="304050"/>
          </a:xfrm>
        </p:grpSpPr>
        <p:sp>
          <p:nvSpPr>
            <p:cNvPr id="7286" name="Google Shape;7286;p84"/>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4"/>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4"/>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4"/>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4"/>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4"/>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4"/>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4"/>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4"/>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4"/>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4"/>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4"/>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4"/>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4"/>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4"/>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4"/>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4"/>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84"/>
          <p:cNvGrpSpPr/>
          <p:nvPr/>
        </p:nvGrpSpPr>
        <p:grpSpPr>
          <a:xfrm>
            <a:off x="5692143" y="3343358"/>
            <a:ext cx="450470" cy="446998"/>
            <a:chOff x="-15688425" y="3707725"/>
            <a:chExt cx="304825" cy="302475"/>
          </a:xfrm>
        </p:grpSpPr>
        <p:sp>
          <p:nvSpPr>
            <p:cNvPr id="7304" name="Google Shape;7304;p84"/>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4"/>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4"/>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4"/>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4"/>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4"/>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84"/>
          <p:cNvGrpSpPr/>
          <p:nvPr/>
        </p:nvGrpSpPr>
        <p:grpSpPr>
          <a:xfrm>
            <a:off x="1836300" y="1690441"/>
            <a:ext cx="451653" cy="447589"/>
            <a:chOff x="-20572500" y="3319025"/>
            <a:chExt cx="305625" cy="302875"/>
          </a:xfrm>
        </p:grpSpPr>
        <p:sp>
          <p:nvSpPr>
            <p:cNvPr id="7311" name="Google Shape;7311;p84"/>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4"/>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3" name="Google Shape;7313;p84"/>
          <p:cNvGrpSpPr/>
          <p:nvPr/>
        </p:nvGrpSpPr>
        <p:grpSpPr>
          <a:xfrm>
            <a:off x="1837463" y="2305410"/>
            <a:ext cx="449325" cy="325670"/>
            <a:chOff x="-20571700" y="3722875"/>
            <a:chExt cx="304050" cy="220375"/>
          </a:xfrm>
        </p:grpSpPr>
        <p:sp>
          <p:nvSpPr>
            <p:cNvPr id="7314" name="Google Shape;7314;p84"/>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4"/>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4"/>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4"/>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4"/>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4"/>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4"/>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84"/>
          <p:cNvGrpSpPr/>
          <p:nvPr/>
        </p:nvGrpSpPr>
        <p:grpSpPr>
          <a:xfrm>
            <a:off x="1836891" y="2796278"/>
            <a:ext cx="450470" cy="450470"/>
            <a:chOff x="-20571700" y="4066875"/>
            <a:chExt cx="304825" cy="304825"/>
          </a:xfrm>
        </p:grpSpPr>
        <p:sp>
          <p:nvSpPr>
            <p:cNvPr id="7322" name="Google Shape;7322;p84"/>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4"/>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4"/>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4"/>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4"/>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4"/>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84"/>
          <p:cNvGrpSpPr/>
          <p:nvPr/>
        </p:nvGrpSpPr>
        <p:grpSpPr>
          <a:xfrm>
            <a:off x="4603593" y="1688259"/>
            <a:ext cx="453980" cy="451948"/>
            <a:chOff x="-18645175" y="3334200"/>
            <a:chExt cx="307200" cy="305825"/>
          </a:xfrm>
        </p:grpSpPr>
        <p:sp>
          <p:nvSpPr>
            <p:cNvPr id="7329" name="Google Shape;7329;p84"/>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4"/>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4"/>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4"/>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4"/>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84"/>
          <p:cNvGrpSpPr/>
          <p:nvPr/>
        </p:nvGrpSpPr>
        <p:grpSpPr>
          <a:xfrm>
            <a:off x="4604184" y="2242989"/>
            <a:ext cx="452798" cy="450507"/>
            <a:chOff x="-18645175" y="3708500"/>
            <a:chExt cx="306400" cy="304850"/>
          </a:xfrm>
        </p:grpSpPr>
        <p:sp>
          <p:nvSpPr>
            <p:cNvPr id="7335" name="Google Shape;7335;p84"/>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4"/>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4"/>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4"/>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4"/>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4"/>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4"/>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84"/>
          <p:cNvGrpSpPr/>
          <p:nvPr/>
        </p:nvGrpSpPr>
        <p:grpSpPr>
          <a:xfrm>
            <a:off x="4601857" y="2795630"/>
            <a:ext cx="457453" cy="451763"/>
            <a:chOff x="-18647525" y="4082625"/>
            <a:chExt cx="309550" cy="305700"/>
          </a:xfrm>
        </p:grpSpPr>
        <p:sp>
          <p:nvSpPr>
            <p:cNvPr id="7343" name="Google Shape;7343;p84"/>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4"/>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4"/>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4"/>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84"/>
          <p:cNvGrpSpPr/>
          <p:nvPr/>
        </p:nvGrpSpPr>
        <p:grpSpPr>
          <a:xfrm>
            <a:off x="7412241" y="1689592"/>
            <a:ext cx="395755" cy="449288"/>
            <a:chOff x="-16775350" y="3309200"/>
            <a:chExt cx="267800" cy="304025"/>
          </a:xfrm>
        </p:grpSpPr>
        <p:sp>
          <p:nvSpPr>
            <p:cNvPr id="7348" name="Google Shape;7348;p84"/>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4"/>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4"/>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84"/>
          <p:cNvGrpSpPr/>
          <p:nvPr/>
        </p:nvGrpSpPr>
        <p:grpSpPr>
          <a:xfrm>
            <a:off x="7412241" y="2241827"/>
            <a:ext cx="395755" cy="452835"/>
            <a:chOff x="-16775350" y="3683300"/>
            <a:chExt cx="267800" cy="306425"/>
          </a:xfrm>
        </p:grpSpPr>
        <p:sp>
          <p:nvSpPr>
            <p:cNvPr id="7352" name="Google Shape;7352;p84"/>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4"/>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4"/>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84"/>
          <p:cNvGrpSpPr/>
          <p:nvPr/>
        </p:nvGrpSpPr>
        <p:grpSpPr>
          <a:xfrm>
            <a:off x="7384292" y="2796870"/>
            <a:ext cx="451653" cy="449288"/>
            <a:chOff x="-16794250" y="4058225"/>
            <a:chExt cx="305625" cy="304025"/>
          </a:xfrm>
        </p:grpSpPr>
        <p:sp>
          <p:nvSpPr>
            <p:cNvPr id="7356" name="Google Shape;7356;p84"/>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4"/>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4"/>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4"/>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4"/>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4"/>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4"/>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4"/>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4"/>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5" name="Google Shape;7365;p84"/>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6" name="Google Shape;7366;p84"/>
          <p:cNvGrpSpPr/>
          <p:nvPr/>
        </p:nvGrpSpPr>
        <p:grpSpPr>
          <a:xfrm>
            <a:off x="2385709" y="1689573"/>
            <a:ext cx="457453" cy="449325"/>
            <a:chOff x="-20199150" y="3317850"/>
            <a:chExt cx="309550" cy="304050"/>
          </a:xfrm>
        </p:grpSpPr>
        <p:sp>
          <p:nvSpPr>
            <p:cNvPr id="7367" name="Google Shape;7367;p84"/>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4"/>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4"/>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4"/>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4"/>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4"/>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4"/>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84"/>
          <p:cNvGrpSpPr/>
          <p:nvPr/>
        </p:nvGrpSpPr>
        <p:grpSpPr>
          <a:xfrm>
            <a:off x="2388036" y="2242861"/>
            <a:ext cx="452798" cy="450766"/>
            <a:chOff x="-20199150" y="3693150"/>
            <a:chExt cx="306400" cy="305025"/>
          </a:xfrm>
        </p:grpSpPr>
        <p:sp>
          <p:nvSpPr>
            <p:cNvPr id="7375" name="Google Shape;7375;p84"/>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4"/>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4"/>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4"/>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4"/>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4"/>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84"/>
          <p:cNvGrpSpPr/>
          <p:nvPr/>
        </p:nvGrpSpPr>
        <p:grpSpPr>
          <a:xfrm>
            <a:off x="2388609" y="2795687"/>
            <a:ext cx="451653" cy="451653"/>
            <a:chOff x="-20197575" y="4066875"/>
            <a:chExt cx="305625" cy="305625"/>
          </a:xfrm>
        </p:grpSpPr>
        <p:sp>
          <p:nvSpPr>
            <p:cNvPr id="7382" name="Google Shape;7382;p84"/>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4"/>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4"/>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4"/>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4"/>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4"/>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4"/>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4"/>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84"/>
          <p:cNvGrpSpPr/>
          <p:nvPr/>
        </p:nvGrpSpPr>
        <p:grpSpPr>
          <a:xfrm>
            <a:off x="5170827" y="1687520"/>
            <a:ext cx="449325" cy="453426"/>
            <a:chOff x="-18271050" y="3333200"/>
            <a:chExt cx="304050" cy="306825"/>
          </a:xfrm>
        </p:grpSpPr>
        <p:sp>
          <p:nvSpPr>
            <p:cNvPr id="7391" name="Google Shape;7391;p84"/>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4"/>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4"/>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4"/>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4"/>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84"/>
          <p:cNvGrpSpPr/>
          <p:nvPr/>
        </p:nvGrpSpPr>
        <p:grpSpPr>
          <a:xfrm>
            <a:off x="5171399" y="2244171"/>
            <a:ext cx="448180" cy="448143"/>
            <a:chOff x="-18270275" y="3710875"/>
            <a:chExt cx="303275" cy="303250"/>
          </a:xfrm>
        </p:grpSpPr>
        <p:sp>
          <p:nvSpPr>
            <p:cNvPr id="7397" name="Google Shape;7397;p84"/>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4"/>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4"/>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4"/>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4"/>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4"/>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84"/>
          <p:cNvGrpSpPr/>
          <p:nvPr/>
        </p:nvGrpSpPr>
        <p:grpSpPr>
          <a:xfrm>
            <a:off x="5224951" y="2797422"/>
            <a:ext cx="341076" cy="448180"/>
            <a:chOff x="-18234025" y="4084200"/>
            <a:chExt cx="230800" cy="303275"/>
          </a:xfrm>
        </p:grpSpPr>
        <p:sp>
          <p:nvSpPr>
            <p:cNvPr id="7404" name="Google Shape;7404;p84"/>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4"/>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4"/>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84"/>
          <p:cNvGrpSpPr/>
          <p:nvPr/>
        </p:nvGrpSpPr>
        <p:grpSpPr>
          <a:xfrm>
            <a:off x="2337506" y="3341641"/>
            <a:ext cx="449325" cy="450470"/>
            <a:chOff x="-16419350" y="3308400"/>
            <a:chExt cx="304050" cy="304825"/>
          </a:xfrm>
        </p:grpSpPr>
        <p:sp>
          <p:nvSpPr>
            <p:cNvPr id="7408" name="Google Shape;7408;p84"/>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4"/>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4"/>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4"/>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4"/>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4"/>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4"/>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84"/>
          <p:cNvGrpSpPr/>
          <p:nvPr/>
        </p:nvGrpSpPr>
        <p:grpSpPr>
          <a:xfrm>
            <a:off x="4609062" y="3340423"/>
            <a:ext cx="395755" cy="452872"/>
            <a:chOff x="-16401225" y="3683275"/>
            <a:chExt cx="267800" cy="306450"/>
          </a:xfrm>
        </p:grpSpPr>
        <p:sp>
          <p:nvSpPr>
            <p:cNvPr id="7416" name="Google Shape;7416;p84"/>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4"/>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4"/>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4"/>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4"/>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4"/>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4"/>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84"/>
          <p:cNvGrpSpPr/>
          <p:nvPr/>
        </p:nvGrpSpPr>
        <p:grpSpPr>
          <a:xfrm>
            <a:off x="7974511" y="2797062"/>
            <a:ext cx="450470" cy="448180"/>
            <a:chOff x="-16419350" y="4058200"/>
            <a:chExt cx="304825" cy="303275"/>
          </a:xfrm>
        </p:grpSpPr>
        <p:sp>
          <p:nvSpPr>
            <p:cNvPr id="7424" name="Google Shape;7424;p84"/>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4"/>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4"/>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4"/>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4"/>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4"/>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4"/>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84"/>
          <p:cNvGrpSpPr/>
          <p:nvPr/>
        </p:nvGrpSpPr>
        <p:grpSpPr>
          <a:xfrm>
            <a:off x="4001398" y="3343080"/>
            <a:ext cx="450507" cy="447589"/>
            <a:chOff x="-15296200" y="3326900"/>
            <a:chExt cx="304850" cy="302875"/>
          </a:xfrm>
        </p:grpSpPr>
        <p:sp>
          <p:nvSpPr>
            <p:cNvPr id="7432" name="Google Shape;7432;p84"/>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4"/>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4"/>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4"/>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4"/>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84"/>
          <p:cNvGrpSpPr/>
          <p:nvPr/>
        </p:nvGrpSpPr>
        <p:grpSpPr>
          <a:xfrm>
            <a:off x="2917051" y="1706881"/>
            <a:ext cx="486566" cy="414708"/>
            <a:chOff x="-19835275" y="3330250"/>
            <a:chExt cx="329250" cy="280625"/>
          </a:xfrm>
        </p:grpSpPr>
        <p:sp>
          <p:nvSpPr>
            <p:cNvPr id="7438" name="Google Shape;7438;p84"/>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4"/>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4"/>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84"/>
          <p:cNvGrpSpPr/>
          <p:nvPr/>
        </p:nvGrpSpPr>
        <p:grpSpPr>
          <a:xfrm>
            <a:off x="2935080" y="2243470"/>
            <a:ext cx="450507" cy="449547"/>
            <a:chOff x="-19822675" y="3692750"/>
            <a:chExt cx="304850" cy="304200"/>
          </a:xfrm>
        </p:grpSpPr>
        <p:sp>
          <p:nvSpPr>
            <p:cNvPr id="7442" name="Google Shape;7442;p84"/>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4"/>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4"/>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4"/>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4"/>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84"/>
          <p:cNvGrpSpPr/>
          <p:nvPr/>
        </p:nvGrpSpPr>
        <p:grpSpPr>
          <a:xfrm>
            <a:off x="2935672" y="2796278"/>
            <a:ext cx="449325" cy="450470"/>
            <a:chOff x="-19822675" y="4066875"/>
            <a:chExt cx="304050" cy="304825"/>
          </a:xfrm>
        </p:grpSpPr>
        <p:sp>
          <p:nvSpPr>
            <p:cNvPr id="7448" name="Google Shape;7448;p84"/>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4"/>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4"/>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4"/>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4"/>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4"/>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84"/>
          <p:cNvGrpSpPr/>
          <p:nvPr/>
        </p:nvGrpSpPr>
        <p:grpSpPr>
          <a:xfrm>
            <a:off x="5744740" y="1689571"/>
            <a:ext cx="399302" cy="449325"/>
            <a:chOff x="-17878825" y="3334400"/>
            <a:chExt cx="270200" cy="304050"/>
          </a:xfrm>
        </p:grpSpPr>
        <p:sp>
          <p:nvSpPr>
            <p:cNvPr id="7455" name="Google Shape;7455;p84"/>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4"/>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4"/>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4"/>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4"/>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4"/>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4"/>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84"/>
          <p:cNvGrpSpPr/>
          <p:nvPr/>
        </p:nvGrpSpPr>
        <p:grpSpPr>
          <a:xfrm>
            <a:off x="5718565" y="2242416"/>
            <a:ext cx="451653" cy="451653"/>
            <a:chOff x="-17896150" y="3709300"/>
            <a:chExt cx="305625" cy="305625"/>
          </a:xfrm>
        </p:grpSpPr>
        <p:sp>
          <p:nvSpPr>
            <p:cNvPr id="7463" name="Google Shape;7463;p84"/>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4"/>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4"/>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4"/>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84"/>
          <p:cNvGrpSpPr/>
          <p:nvPr/>
        </p:nvGrpSpPr>
        <p:grpSpPr>
          <a:xfrm>
            <a:off x="5746495" y="2795686"/>
            <a:ext cx="395792" cy="451653"/>
            <a:chOff x="-17878025" y="4082625"/>
            <a:chExt cx="267825" cy="305625"/>
          </a:xfrm>
        </p:grpSpPr>
        <p:sp>
          <p:nvSpPr>
            <p:cNvPr id="7468" name="Google Shape;7468;p84"/>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4"/>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4"/>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4"/>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4"/>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4"/>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4"/>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84"/>
          <p:cNvGrpSpPr/>
          <p:nvPr/>
        </p:nvGrpSpPr>
        <p:grpSpPr>
          <a:xfrm>
            <a:off x="2890388" y="3355015"/>
            <a:ext cx="450507" cy="423722"/>
            <a:chOff x="-16044450" y="3317850"/>
            <a:chExt cx="304850" cy="286725"/>
          </a:xfrm>
        </p:grpSpPr>
        <p:sp>
          <p:nvSpPr>
            <p:cNvPr id="7476" name="Google Shape;7476;p84"/>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4"/>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4"/>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4"/>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0" name="Google Shape;7480;p84"/>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1" name="Google Shape;7481;p84"/>
          <p:cNvGrpSpPr/>
          <p:nvPr/>
        </p:nvGrpSpPr>
        <p:grpSpPr>
          <a:xfrm>
            <a:off x="8012905" y="2243724"/>
            <a:ext cx="373662" cy="449030"/>
            <a:chOff x="-16018450" y="4058400"/>
            <a:chExt cx="252850" cy="303850"/>
          </a:xfrm>
        </p:grpSpPr>
        <p:sp>
          <p:nvSpPr>
            <p:cNvPr id="7482" name="Google Shape;7482;p84"/>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4"/>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4"/>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4"/>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6" name="Google Shape;7486;p84"/>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91" name="Shape 7491"/>
        <p:cNvGrpSpPr/>
        <p:nvPr/>
      </p:nvGrpSpPr>
      <p:grpSpPr>
        <a:xfrm>
          <a:off x="0" y="0"/>
          <a:ext cx="0" cy="0"/>
          <a:chOff x="0" y="0"/>
          <a:chExt cx="0" cy="0"/>
        </a:xfrm>
      </p:grpSpPr>
      <p:grpSp>
        <p:nvGrpSpPr>
          <p:cNvPr id="7492" name="Google Shape;7492;p85"/>
          <p:cNvGrpSpPr/>
          <p:nvPr/>
        </p:nvGrpSpPr>
        <p:grpSpPr>
          <a:xfrm>
            <a:off x="829817" y="1689241"/>
            <a:ext cx="442337" cy="419623"/>
            <a:chOff x="-6696925" y="3272575"/>
            <a:chExt cx="307200" cy="291425"/>
          </a:xfrm>
        </p:grpSpPr>
        <p:sp>
          <p:nvSpPr>
            <p:cNvPr id="7493" name="Google Shape;7493;p85"/>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5"/>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85"/>
          <p:cNvGrpSpPr/>
          <p:nvPr/>
        </p:nvGrpSpPr>
        <p:grpSpPr>
          <a:xfrm>
            <a:off x="829799" y="2204636"/>
            <a:ext cx="442373" cy="420775"/>
            <a:chOff x="-6690625" y="3631325"/>
            <a:chExt cx="307225" cy="292225"/>
          </a:xfrm>
        </p:grpSpPr>
        <p:sp>
          <p:nvSpPr>
            <p:cNvPr id="7496" name="Google Shape;7496;p85"/>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5"/>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5"/>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5"/>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5"/>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85"/>
          <p:cNvGrpSpPr/>
          <p:nvPr/>
        </p:nvGrpSpPr>
        <p:grpSpPr>
          <a:xfrm>
            <a:off x="851921" y="2756972"/>
            <a:ext cx="421927" cy="419371"/>
            <a:chOff x="-6689825" y="3992050"/>
            <a:chExt cx="293025" cy="291250"/>
          </a:xfrm>
        </p:grpSpPr>
        <p:sp>
          <p:nvSpPr>
            <p:cNvPr id="7502" name="Google Shape;7502;p85"/>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5"/>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5"/>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5"/>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5"/>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5"/>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5"/>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5"/>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5"/>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5"/>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5"/>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5"/>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4" name="Google Shape;7514;p85"/>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5" name="Google Shape;7515;p85"/>
          <p:cNvGrpSpPr/>
          <p:nvPr/>
        </p:nvGrpSpPr>
        <p:grpSpPr>
          <a:xfrm>
            <a:off x="3535232" y="2205192"/>
            <a:ext cx="423043" cy="419659"/>
            <a:chOff x="-4837325" y="3612425"/>
            <a:chExt cx="293800" cy="291450"/>
          </a:xfrm>
        </p:grpSpPr>
        <p:sp>
          <p:nvSpPr>
            <p:cNvPr id="7516" name="Google Shape;7516;p85"/>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5"/>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5"/>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85"/>
          <p:cNvGrpSpPr/>
          <p:nvPr/>
        </p:nvGrpSpPr>
        <p:grpSpPr>
          <a:xfrm>
            <a:off x="3548265" y="2756826"/>
            <a:ext cx="420775" cy="419659"/>
            <a:chOff x="-4837325" y="3971575"/>
            <a:chExt cx="292225" cy="291450"/>
          </a:xfrm>
        </p:grpSpPr>
        <p:sp>
          <p:nvSpPr>
            <p:cNvPr id="7520" name="Google Shape;7520;p85"/>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5"/>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5"/>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5"/>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5"/>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5"/>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85"/>
          <p:cNvGrpSpPr/>
          <p:nvPr/>
        </p:nvGrpSpPr>
        <p:grpSpPr>
          <a:xfrm>
            <a:off x="6240279" y="1714185"/>
            <a:ext cx="430998" cy="369730"/>
            <a:chOff x="-3037625" y="3254850"/>
            <a:chExt cx="299325" cy="256775"/>
          </a:xfrm>
        </p:grpSpPr>
        <p:sp>
          <p:nvSpPr>
            <p:cNvPr id="7527" name="Google Shape;7527;p85"/>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5"/>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5"/>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5"/>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85"/>
          <p:cNvGrpSpPr/>
          <p:nvPr/>
        </p:nvGrpSpPr>
        <p:grpSpPr>
          <a:xfrm>
            <a:off x="6244239" y="2204615"/>
            <a:ext cx="423079" cy="420811"/>
            <a:chOff x="-3031325" y="3597450"/>
            <a:chExt cx="293825" cy="292250"/>
          </a:xfrm>
        </p:grpSpPr>
        <p:sp>
          <p:nvSpPr>
            <p:cNvPr id="7532" name="Google Shape;7532;p85"/>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5"/>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5"/>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5"/>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85"/>
          <p:cNvGrpSpPr/>
          <p:nvPr/>
        </p:nvGrpSpPr>
        <p:grpSpPr>
          <a:xfrm>
            <a:off x="6256714" y="2781214"/>
            <a:ext cx="421927" cy="370882"/>
            <a:chOff x="-3030525" y="3973150"/>
            <a:chExt cx="293025" cy="257575"/>
          </a:xfrm>
        </p:grpSpPr>
        <p:sp>
          <p:nvSpPr>
            <p:cNvPr id="7537" name="Google Shape;7537;p85"/>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5"/>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85"/>
          <p:cNvGrpSpPr/>
          <p:nvPr/>
        </p:nvGrpSpPr>
        <p:grpSpPr>
          <a:xfrm>
            <a:off x="1358307" y="3369426"/>
            <a:ext cx="421927" cy="297195"/>
            <a:chOff x="-1199300" y="3279250"/>
            <a:chExt cx="293025" cy="206400"/>
          </a:xfrm>
        </p:grpSpPr>
        <p:sp>
          <p:nvSpPr>
            <p:cNvPr id="7540" name="Google Shape;7540;p85"/>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5"/>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5"/>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5"/>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85"/>
          <p:cNvGrpSpPr/>
          <p:nvPr/>
        </p:nvGrpSpPr>
        <p:grpSpPr>
          <a:xfrm>
            <a:off x="1365393" y="1688773"/>
            <a:ext cx="444605" cy="420559"/>
            <a:chOff x="-6338550" y="3272950"/>
            <a:chExt cx="308775" cy="292075"/>
          </a:xfrm>
        </p:grpSpPr>
        <p:sp>
          <p:nvSpPr>
            <p:cNvPr id="7545" name="Google Shape;7545;p85"/>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5"/>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5"/>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85"/>
          <p:cNvGrpSpPr/>
          <p:nvPr/>
        </p:nvGrpSpPr>
        <p:grpSpPr>
          <a:xfrm>
            <a:off x="1376732" y="2205194"/>
            <a:ext cx="421927" cy="419659"/>
            <a:chOff x="-6329100" y="3632100"/>
            <a:chExt cx="293025" cy="291450"/>
          </a:xfrm>
        </p:grpSpPr>
        <p:sp>
          <p:nvSpPr>
            <p:cNvPr id="7549" name="Google Shape;7549;p85"/>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5"/>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5"/>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85"/>
          <p:cNvGrpSpPr/>
          <p:nvPr/>
        </p:nvGrpSpPr>
        <p:grpSpPr>
          <a:xfrm>
            <a:off x="1389783" y="2756828"/>
            <a:ext cx="419623" cy="419659"/>
            <a:chOff x="-6329875" y="3992050"/>
            <a:chExt cx="291425" cy="291450"/>
          </a:xfrm>
        </p:grpSpPr>
        <p:sp>
          <p:nvSpPr>
            <p:cNvPr id="7553" name="Google Shape;7553;p85"/>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5"/>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5"/>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5"/>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85"/>
          <p:cNvGrpSpPr/>
          <p:nvPr/>
        </p:nvGrpSpPr>
        <p:grpSpPr>
          <a:xfrm>
            <a:off x="4075920" y="1687530"/>
            <a:ext cx="423079" cy="423043"/>
            <a:chOff x="-4478975" y="3251700"/>
            <a:chExt cx="293825" cy="293800"/>
          </a:xfrm>
        </p:grpSpPr>
        <p:sp>
          <p:nvSpPr>
            <p:cNvPr id="7558" name="Google Shape;7558;p85"/>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5"/>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5"/>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85"/>
          <p:cNvGrpSpPr/>
          <p:nvPr/>
        </p:nvGrpSpPr>
        <p:grpSpPr>
          <a:xfrm>
            <a:off x="4075920" y="2205192"/>
            <a:ext cx="423079" cy="419659"/>
            <a:chOff x="-4475825" y="3612425"/>
            <a:chExt cx="293825" cy="291450"/>
          </a:xfrm>
        </p:grpSpPr>
        <p:sp>
          <p:nvSpPr>
            <p:cNvPr id="7562" name="Google Shape;7562;p85"/>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5"/>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5"/>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85"/>
          <p:cNvGrpSpPr/>
          <p:nvPr/>
        </p:nvGrpSpPr>
        <p:grpSpPr>
          <a:xfrm>
            <a:off x="4084992" y="2756844"/>
            <a:ext cx="428730" cy="419623"/>
            <a:chOff x="-4480550" y="3970800"/>
            <a:chExt cx="297750" cy="291425"/>
          </a:xfrm>
        </p:grpSpPr>
        <p:sp>
          <p:nvSpPr>
            <p:cNvPr id="7566" name="Google Shape;7566;p85"/>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5"/>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85"/>
          <p:cNvGrpSpPr/>
          <p:nvPr/>
        </p:nvGrpSpPr>
        <p:grpSpPr>
          <a:xfrm>
            <a:off x="6788826" y="1689221"/>
            <a:ext cx="415123" cy="419659"/>
            <a:chOff x="-2668225" y="3239075"/>
            <a:chExt cx="288300" cy="291450"/>
          </a:xfrm>
        </p:grpSpPr>
        <p:sp>
          <p:nvSpPr>
            <p:cNvPr id="7569" name="Google Shape;7569;p85"/>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5"/>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5"/>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5"/>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5"/>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85"/>
          <p:cNvGrpSpPr/>
          <p:nvPr/>
        </p:nvGrpSpPr>
        <p:grpSpPr>
          <a:xfrm>
            <a:off x="6785982" y="2205191"/>
            <a:ext cx="420811" cy="419659"/>
            <a:chOff x="-2671375" y="3597450"/>
            <a:chExt cx="292250" cy="291450"/>
          </a:xfrm>
        </p:grpSpPr>
        <p:sp>
          <p:nvSpPr>
            <p:cNvPr id="7575" name="Google Shape;7575;p85"/>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5"/>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85"/>
          <p:cNvGrpSpPr/>
          <p:nvPr/>
        </p:nvGrpSpPr>
        <p:grpSpPr>
          <a:xfrm>
            <a:off x="6796765" y="2755691"/>
            <a:ext cx="423043" cy="421927"/>
            <a:chOff x="-2670575" y="3956600"/>
            <a:chExt cx="293800" cy="293025"/>
          </a:xfrm>
        </p:grpSpPr>
        <p:sp>
          <p:nvSpPr>
            <p:cNvPr id="7578" name="Google Shape;7578;p85"/>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5"/>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5"/>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5"/>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85"/>
          <p:cNvGrpSpPr/>
          <p:nvPr/>
        </p:nvGrpSpPr>
        <p:grpSpPr>
          <a:xfrm>
            <a:off x="3054285" y="3311947"/>
            <a:ext cx="426462" cy="418363"/>
            <a:chOff x="-1183550" y="3586525"/>
            <a:chExt cx="296175" cy="290550"/>
          </a:xfrm>
        </p:grpSpPr>
        <p:sp>
          <p:nvSpPr>
            <p:cNvPr id="7583" name="Google Shape;7583;p85"/>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5"/>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5"/>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5"/>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5"/>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5"/>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5"/>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5"/>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5"/>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85"/>
          <p:cNvGrpSpPr/>
          <p:nvPr/>
        </p:nvGrpSpPr>
        <p:grpSpPr>
          <a:xfrm>
            <a:off x="1917896" y="1689799"/>
            <a:ext cx="420811" cy="418507"/>
            <a:chOff x="-5971525" y="3273750"/>
            <a:chExt cx="292250" cy="290650"/>
          </a:xfrm>
        </p:grpSpPr>
        <p:sp>
          <p:nvSpPr>
            <p:cNvPr id="7593" name="Google Shape;7593;p85"/>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5"/>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85"/>
          <p:cNvGrpSpPr/>
          <p:nvPr/>
        </p:nvGrpSpPr>
        <p:grpSpPr>
          <a:xfrm>
            <a:off x="1912226" y="2203826"/>
            <a:ext cx="432150" cy="422395"/>
            <a:chOff x="-5974675" y="3632100"/>
            <a:chExt cx="300125" cy="293350"/>
          </a:xfrm>
        </p:grpSpPr>
        <p:sp>
          <p:nvSpPr>
            <p:cNvPr id="7596" name="Google Shape;7596;p85"/>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5"/>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5"/>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85"/>
          <p:cNvGrpSpPr/>
          <p:nvPr/>
        </p:nvGrpSpPr>
        <p:grpSpPr>
          <a:xfrm>
            <a:off x="1942267" y="2755694"/>
            <a:ext cx="395865" cy="421927"/>
            <a:chOff x="-5971525" y="3990475"/>
            <a:chExt cx="274925" cy="293025"/>
          </a:xfrm>
        </p:grpSpPr>
        <p:sp>
          <p:nvSpPr>
            <p:cNvPr id="7600" name="Google Shape;7600;p85"/>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5"/>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5"/>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5"/>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85"/>
          <p:cNvGrpSpPr/>
          <p:nvPr/>
        </p:nvGrpSpPr>
        <p:grpSpPr>
          <a:xfrm>
            <a:off x="4615473" y="1689798"/>
            <a:ext cx="420775" cy="418507"/>
            <a:chOff x="-4118225" y="3253275"/>
            <a:chExt cx="292225" cy="290650"/>
          </a:xfrm>
        </p:grpSpPr>
        <p:sp>
          <p:nvSpPr>
            <p:cNvPr id="7605" name="Google Shape;7605;p85"/>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5"/>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85"/>
          <p:cNvGrpSpPr/>
          <p:nvPr/>
        </p:nvGrpSpPr>
        <p:grpSpPr>
          <a:xfrm>
            <a:off x="4665924" y="2204922"/>
            <a:ext cx="319874" cy="420199"/>
            <a:chOff x="-4082800" y="3612425"/>
            <a:chExt cx="222150" cy="291825"/>
          </a:xfrm>
        </p:grpSpPr>
        <p:sp>
          <p:nvSpPr>
            <p:cNvPr id="7608" name="Google Shape;7608;p85"/>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5"/>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5"/>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85"/>
          <p:cNvGrpSpPr/>
          <p:nvPr/>
        </p:nvGrpSpPr>
        <p:grpSpPr>
          <a:xfrm>
            <a:off x="4627372" y="2769876"/>
            <a:ext cx="420775" cy="393561"/>
            <a:chOff x="-4118225" y="3990475"/>
            <a:chExt cx="292225" cy="273325"/>
          </a:xfrm>
        </p:grpSpPr>
        <p:sp>
          <p:nvSpPr>
            <p:cNvPr id="7612" name="Google Shape;7612;p85"/>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5"/>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5"/>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5"/>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85"/>
          <p:cNvGrpSpPr/>
          <p:nvPr/>
        </p:nvGrpSpPr>
        <p:grpSpPr>
          <a:xfrm>
            <a:off x="7338026" y="1688087"/>
            <a:ext cx="394713" cy="421927"/>
            <a:chOff x="-2312225" y="3238300"/>
            <a:chExt cx="274125" cy="293025"/>
          </a:xfrm>
        </p:grpSpPr>
        <p:sp>
          <p:nvSpPr>
            <p:cNvPr id="7617" name="Google Shape;7617;p85"/>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5"/>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85"/>
          <p:cNvGrpSpPr/>
          <p:nvPr/>
        </p:nvGrpSpPr>
        <p:grpSpPr>
          <a:xfrm>
            <a:off x="7335742" y="2756825"/>
            <a:ext cx="423079" cy="419659"/>
            <a:chOff x="-2310650" y="3958175"/>
            <a:chExt cx="293825" cy="291450"/>
          </a:xfrm>
        </p:grpSpPr>
        <p:sp>
          <p:nvSpPr>
            <p:cNvPr id="7620" name="Google Shape;7620;p85"/>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5"/>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85"/>
          <p:cNvGrpSpPr/>
          <p:nvPr/>
        </p:nvGrpSpPr>
        <p:grpSpPr>
          <a:xfrm>
            <a:off x="4702603" y="3308459"/>
            <a:ext cx="424159" cy="419659"/>
            <a:chOff x="-1182750" y="3962900"/>
            <a:chExt cx="294575" cy="291450"/>
          </a:xfrm>
        </p:grpSpPr>
        <p:sp>
          <p:nvSpPr>
            <p:cNvPr id="7623" name="Google Shape;7623;p85"/>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5"/>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5"/>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5"/>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5"/>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5"/>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5"/>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85"/>
          <p:cNvGrpSpPr/>
          <p:nvPr/>
        </p:nvGrpSpPr>
        <p:grpSpPr>
          <a:xfrm>
            <a:off x="2455739" y="1689223"/>
            <a:ext cx="424195" cy="419659"/>
            <a:chOff x="-5611575" y="3272950"/>
            <a:chExt cx="294600" cy="291450"/>
          </a:xfrm>
        </p:grpSpPr>
        <p:sp>
          <p:nvSpPr>
            <p:cNvPr id="7631" name="Google Shape;7631;p85"/>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5"/>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5"/>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5"/>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5"/>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85"/>
          <p:cNvGrpSpPr/>
          <p:nvPr/>
        </p:nvGrpSpPr>
        <p:grpSpPr>
          <a:xfrm>
            <a:off x="2455739" y="2205770"/>
            <a:ext cx="424195" cy="418507"/>
            <a:chOff x="-5613150" y="3632900"/>
            <a:chExt cx="294600" cy="290650"/>
          </a:xfrm>
        </p:grpSpPr>
        <p:sp>
          <p:nvSpPr>
            <p:cNvPr id="7637" name="Google Shape;7637;p85"/>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5"/>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85"/>
          <p:cNvGrpSpPr/>
          <p:nvPr/>
        </p:nvGrpSpPr>
        <p:grpSpPr>
          <a:xfrm>
            <a:off x="7324977" y="2153586"/>
            <a:ext cx="420811" cy="522864"/>
            <a:chOff x="-2310650" y="3525775"/>
            <a:chExt cx="292250" cy="363125"/>
          </a:xfrm>
        </p:grpSpPr>
        <p:sp>
          <p:nvSpPr>
            <p:cNvPr id="7640" name="Google Shape;7640;p85"/>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5"/>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5"/>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5"/>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85"/>
          <p:cNvGrpSpPr/>
          <p:nvPr/>
        </p:nvGrpSpPr>
        <p:grpSpPr>
          <a:xfrm>
            <a:off x="2467638" y="2756270"/>
            <a:ext cx="424195" cy="420775"/>
            <a:chOff x="-5613150" y="3991275"/>
            <a:chExt cx="294600" cy="292225"/>
          </a:xfrm>
        </p:grpSpPr>
        <p:sp>
          <p:nvSpPr>
            <p:cNvPr id="7645" name="Google Shape;7645;p85"/>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5"/>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5"/>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5"/>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5"/>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5"/>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5"/>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5"/>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5"/>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85"/>
          <p:cNvGrpSpPr/>
          <p:nvPr/>
        </p:nvGrpSpPr>
        <p:grpSpPr>
          <a:xfrm>
            <a:off x="5139126" y="1689438"/>
            <a:ext cx="434634" cy="419227"/>
            <a:chOff x="-3768700" y="3253275"/>
            <a:chExt cx="301850" cy="291150"/>
          </a:xfrm>
        </p:grpSpPr>
        <p:sp>
          <p:nvSpPr>
            <p:cNvPr id="7655" name="Google Shape;7655;p85"/>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5"/>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5"/>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85"/>
          <p:cNvGrpSpPr/>
          <p:nvPr/>
        </p:nvGrpSpPr>
        <p:grpSpPr>
          <a:xfrm>
            <a:off x="5143209" y="2217090"/>
            <a:ext cx="426462" cy="395865"/>
            <a:chOff x="-3808700" y="3628950"/>
            <a:chExt cx="296175" cy="274925"/>
          </a:xfrm>
        </p:grpSpPr>
        <p:sp>
          <p:nvSpPr>
            <p:cNvPr id="7659" name="Google Shape;7659;p85"/>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5"/>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5"/>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85"/>
          <p:cNvGrpSpPr/>
          <p:nvPr/>
        </p:nvGrpSpPr>
        <p:grpSpPr>
          <a:xfrm>
            <a:off x="5208420" y="2756412"/>
            <a:ext cx="419443" cy="420487"/>
            <a:chOff x="-3771675" y="3971775"/>
            <a:chExt cx="291300" cy="292025"/>
          </a:xfrm>
        </p:grpSpPr>
        <p:sp>
          <p:nvSpPr>
            <p:cNvPr id="7663" name="Google Shape;7663;p85"/>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5"/>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5"/>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5"/>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5"/>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85"/>
          <p:cNvGrpSpPr/>
          <p:nvPr/>
        </p:nvGrpSpPr>
        <p:grpSpPr>
          <a:xfrm>
            <a:off x="7869864" y="1716461"/>
            <a:ext cx="420271" cy="320774"/>
            <a:chOff x="-1951475" y="3273100"/>
            <a:chExt cx="291875" cy="222775"/>
          </a:xfrm>
        </p:grpSpPr>
        <p:sp>
          <p:nvSpPr>
            <p:cNvPr id="7669" name="Google Shape;7669;p85"/>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5"/>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5"/>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85"/>
          <p:cNvGrpSpPr/>
          <p:nvPr/>
        </p:nvGrpSpPr>
        <p:grpSpPr>
          <a:xfrm>
            <a:off x="7867344" y="2205191"/>
            <a:ext cx="425310" cy="419659"/>
            <a:chOff x="-1951475" y="3597450"/>
            <a:chExt cx="295375" cy="291450"/>
          </a:xfrm>
        </p:grpSpPr>
        <p:sp>
          <p:nvSpPr>
            <p:cNvPr id="7673" name="Google Shape;7673;p85"/>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5"/>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5"/>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5"/>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85"/>
          <p:cNvGrpSpPr/>
          <p:nvPr/>
        </p:nvGrpSpPr>
        <p:grpSpPr>
          <a:xfrm>
            <a:off x="7869595" y="2756825"/>
            <a:ext cx="444605" cy="419659"/>
            <a:chOff x="-1960150" y="3956600"/>
            <a:chExt cx="308775" cy="291450"/>
          </a:xfrm>
        </p:grpSpPr>
        <p:sp>
          <p:nvSpPr>
            <p:cNvPr id="7678" name="Google Shape;7678;p85"/>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5"/>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85"/>
          <p:cNvGrpSpPr/>
          <p:nvPr/>
        </p:nvGrpSpPr>
        <p:grpSpPr>
          <a:xfrm>
            <a:off x="1923633" y="3307636"/>
            <a:ext cx="420775" cy="420775"/>
            <a:chOff x="-804700" y="3226500"/>
            <a:chExt cx="292225" cy="292225"/>
          </a:xfrm>
        </p:grpSpPr>
        <p:sp>
          <p:nvSpPr>
            <p:cNvPr id="7681" name="Google Shape;7681;p85"/>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5"/>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5"/>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5"/>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5"/>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5"/>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5"/>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85"/>
          <p:cNvGrpSpPr/>
          <p:nvPr/>
        </p:nvGrpSpPr>
        <p:grpSpPr>
          <a:xfrm>
            <a:off x="3003724" y="1688647"/>
            <a:ext cx="420775" cy="420811"/>
            <a:chOff x="-5251625" y="3272950"/>
            <a:chExt cx="292225" cy="292250"/>
          </a:xfrm>
        </p:grpSpPr>
        <p:sp>
          <p:nvSpPr>
            <p:cNvPr id="7689" name="Google Shape;7689;p85"/>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5"/>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5"/>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85"/>
          <p:cNvGrpSpPr/>
          <p:nvPr/>
        </p:nvGrpSpPr>
        <p:grpSpPr>
          <a:xfrm>
            <a:off x="3000322" y="2204348"/>
            <a:ext cx="427578" cy="421351"/>
            <a:chOff x="-5254775" y="3631325"/>
            <a:chExt cx="296950" cy="292625"/>
          </a:xfrm>
        </p:grpSpPr>
        <p:sp>
          <p:nvSpPr>
            <p:cNvPr id="7693" name="Google Shape;7693;p85"/>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5"/>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5"/>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5"/>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5"/>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5"/>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5"/>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85"/>
          <p:cNvGrpSpPr/>
          <p:nvPr/>
        </p:nvGrpSpPr>
        <p:grpSpPr>
          <a:xfrm>
            <a:off x="3016181" y="2756270"/>
            <a:ext cx="419659" cy="420775"/>
            <a:chOff x="-5251625" y="3991275"/>
            <a:chExt cx="291450" cy="292225"/>
          </a:xfrm>
        </p:grpSpPr>
        <p:sp>
          <p:nvSpPr>
            <p:cNvPr id="7701" name="Google Shape;7701;p85"/>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5"/>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5"/>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5"/>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5"/>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85"/>
          <p:cNvGrpSpPr/>
          <p:nvPr/>
        </p:nvGrpSpPr>
        <p:grpSpPr>
          <a:xfrm>
            <a:off x="5756763" y="1689240"/>
            <a:ext cx="319874" cy="419623"/>
            <a:chOff x="-3365275" y="3253275"/>
            <a:chExt cx="222150" cy="291425"/>
          </a:xfrm>
        </p:grpSpPr>
        <p:sp>
          <p:nvSpPr>
            <p:cNvPr id="7707" name="Google Shape;7707;p85"/>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5"/>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85"/>
          <p:cNvGrpSpPr/>
          <p:nvPr/>
        </p:nvGrpSpPr>
        <p:grpSpPr>
          <a:xfrm>
            <a:off x="5730701" y="2204058"/>
            <a:ext cx="371998" cy="421927"/>
            <a:chOff x="-3383375" y="3611625"/>
            <a:chExt cx="258350" cy="293025"/>
          </a:xfrm>
        </p:grpSpPr>
        <p:sp>
          <p:nvSpPr>
            <p:cNvPr id="7710" name="Google Shape;7710;p85"/>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5"/>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85"/>
          <p:cNvGrpSpPr/>
          <p:nvPr/>
        </p:nvGrpSpPr>
        <p:grpSpPr>
          <a:xfrm>
            <a:off x="5793050" y="2756826"/>
            <a:ext cx="271097" cy="419659"/>
            <a:chOff x="-3347950" y="3971575"/>
            <a:chExt cx="188275" cy="291450"/>
          </a:xfrm>
        </p:grpSpPr>
        <p:sp>
          <p:nvSpPr>
            <p:cNvPr id="7713" name="Google Shape;7713;p85"/>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5"/>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5"/>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85"/>
          <p:cNvGrpSpPr/>
          <p:nvPr/>
        </p:nvGrpSpPr>
        <p:grpSpPr>
          <a:xfrm>
            <a:off x="842909" y="3307061"/>
            <a:ext cx="371998" cy="421927"/>
            <a:chOff x="-1575775" y="3238300"/>
            <a:chExt cx="258350" cy="293025"/>
          </a:xfrm>
        </p:grpSpPr>
        <p:sp>
          <p:nvSpPr>
            <p:cNvPr id="7717" name="Google Shape;7717;p85"/>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5"/>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5"/>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5"/>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5"/>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85"/>
          <p:cNvGrpSpPr/>
          <p:nvPr/>
        </p:nvGrpSpPr>
        <p:grpSpPr>
          <a:xfrm>
            <a:off x="2487807" y="3309051"/>
            <a:ext cx="423079" cy="424159"/>
            <a:chOff x="-1591550" y="3597475"/>
            <a:chExt cx="293825" cy="294575"/>
          </a:xfrm>
        </p:grpSpPr>
        <p:sp>
          <p:nvSpPr>
            <p:cNvPr id="7723" name="Google Shape;7723;p85"/>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5"/>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5"/>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85"/>
          <p:cNvGrpSpPr/>
          <p:nvPr/>
        </p:nvGrpSpPr>
        <p:grpSpPr>
          <a:xfrm>
            <a:off x="4137277" y="3318663"/>
            <a:ext cx="421927" cy="399248"/>
            <a:chOff x="-1592325" y="3957400"/>
            <a:chExt cx="293025" cy="277275"/>
          </a:xfrm>
        </p:grpSpPr>
        <p:sp>
          <p:nvSpPr>
            <p:cNvPr id="7727" name="Google Shape;7727;p85"/>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5"/>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5"/>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5"/>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85"/>
          <p:cNvGrpSpPr/>
          <p:nvPr/>
        </p:nvGrpSpPr>
        <p:grpSpPr>
          <a:xfrm>
            <a:off x="3624147" y="3310744"/>
            <a:ext cx="369730" cy="420775"/>
            <a:chOff x="-778700" y="3612425"/>
            <a:chExt cx="256775" cy="292225"/>
          </a:xfrm>
        </p:grpSpPr>
        <p:sp>
          <p:nvSpPr>
            <p:cNvPr id="7732" name="Google Shape;7732;p85"/>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5"/>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5"/>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5"/>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5"/>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5"/>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85"/>
          <p:cNvGrpSpPr/>
          <p:nvPr/>
        </p:nvGrpSpPr>
        <p:grpSpPr>
          <a:xfrm>
            <a:off x="6095649" y="3828305"/>
            <a:ext cx="340731" cy="387641"/>
            <a:chOff x="7728464" y="1561258"/>
            <a:chExt cx="349719" cy="397866"/>
          </a:xfrm>
        </p:grpSpPr>
        <p:sp>
          <p:nvSpPr>
            <p:cNvPr id="7739" name="Google Shape;7739;p85"/>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5"/>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85"/>
          <p:cNvGrpSpPr/>
          <p:nvPr/>
        </p:nvGrpSpPr>
        <p:grpSpPr>
          <a:xfrm>
            <a:off x="4018617" y="3828305"/>
            <a:ext cx="387681" cy="387641"/>
            <a:chOff x="5611350" y="1561258"/>
            <a:chExt cx="397907" cy="397866"/>
          </a:xfrm>
        </p:grpSpPr>
        <p:sp>
          <p:nvSpPr>
            <p:cNvPr id="7742" name="Google Shape;7742;p85"/>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5"/>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5"/>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5"/>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85"/>
          <p:cNvGrpSpPr/>
          <p:nvPr/>
        </p:nvGrpSpPr>
        <p:grpSpPr>
          <a:xfrm>
            <a:off x="4537903" y="3925571"/>
            <a:ext cx="387610" cy="193109"/>
            <a:chOff x="6140660" y="1661097"/>
            <a:chExt cx="397835" cy="198202"/>
          </a:xfrm>
        </p:grpSpPr>
        <p:sp>
          <p:nvSpPr>
            <p:cNvPr id="7747" name="Google Shape;7747;p85"/>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5"/>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5"/>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5"/>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85"/>
          <p:cNvGrpSpPr/>
          <p:nvPr/>
        </p:nvGrpSpPr>
        <p:grpSpPr>
          <a:xfrm>
            <a:off x="5057118" y="3828305"/>
            <a:ext cx="387681" cy="387641"/>
            <a:chOff x="6669907" y="1561258"/>
            <a:chExt cx="397907" cy="397866"/>
          </a:xfrm>
        </p:grpSpPr>
        <p:sp>
          <p:nvSpPr>
            <p:cNvPr id="7752" name="Google Shape;7752;p85"/>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5"/>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5"/>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5"/>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5"/>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85"/>
          <p:cNvGrpSpPr/>
          <p:nvPr/>
        </p:nvGrpSpPr>
        <p:grpSpPr>
          <a:xfrm>
            <a:off x="1942348" y="3885842"/>
            <a:ext cx="387681" cy="272572"/>
            <a:chOff x="3386036" y="1746339"/>
            <a:chExt cx="397907" cy="279762"/>
          </a:xfrm>
        </p:grpSpPr>
        <p:sp>
          <p:nvSpPr>
            <p:cNvPr id="7758" name="Google Shape;7758;p85"/>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5"/>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85"/>
          <p:cNvGrpSpPr/>
          <p:nvPr/>
        </p:nvGrpSpPr>
        <p:grpSpPr>
          <a:xfrm>
            <a:off x="2980045" y="3828288"/>
            <a:ext cx="387681" cy="387681"/>
            <a:chOff x="4417380" y="1687279"/>
            <a:chExt cx="397907" cy="397907"/>
          </a:xfrm>
        </p:grpSpPr>
        <p:sp>
          <p:nvSpPr>
            <p:cNvPr id="7761" name="Google Shape;7761;p85"/>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5"/>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85"/>
          <p:cNvGrpSpPr/>
          <p:nvPr/>
        </p:nvGrpSpPr>
        <p:grpSpPr>
          <a:xfrm>
            <a:off x="7926526" y="3308537"/>
            <a:ext cx="387661" cy="387661"/>
            <a:chOff x="2869999" y="1687279"/>
            <a:chExt cx="397887" cy="397887"/>
          </a:xfrm>
        </p:grpSpPr>
        <p:sp>
          <p:nvSpPr>
            <p:cNvPr id="7764" name="Google Shape;7764;p85"/>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5"/>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85"/>
          <p:cNvGrpSpPr/>
          <p:nvPr/>
        </p:nvGrpSpPr>
        <p:grpSpPr>
          <a:xfrm>
            <a:off x="2461634" y="3828664"/>
            <a:ext cx="386807" cy="386929"/>
            <a:chOff x="3902887" y="1687655"/>
            <a:chExt cx="397010" cy="397135"/>
          </a:xfrm>
        </p:grpSpPr>
        <p:sp>
          <p:nvSpPr>
            <p:cNvPr id="7767" name="Google Shape;7767;p85"/>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5"/>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85"/>
          <p:cNvGrpSpPr/>
          <p:nvPr/>
        </p:nvGrpSpPr>
        <p:grpSpPr>
          <a:xfrm>
            <a:off x="3499331" y="3828344"/>
            <a:ext cx="387681" cy="387681"/>
            <a:chOff x="4933458" y="1687279"/>
            <a:chExt cx="397907" cy="397907"/>
          </a:xfrm>
        </p:grpSpPr>
        <p:sp>
          <p:nvSpPr>
            <p:cNvPr id="7770" name="Google Shape;7770;p85"/>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5"/>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85"/>
          <p:cNvGrpSpPr/>
          <p:nvPr/>
        </p:nvGrpSpPr>
        <p:grpSpPr>
          <a:xfrm>
            <a:off x="5273586" y="3308775"/>
            <a:ext cx="387681" cy="387661"/>
            <a:chOff x="266768" y="1721375"/>
            <a:chExt cx="397907" cy="397887"/>
          </a:xfrm>
        </p:grpSpPr>
        <p:sp>
          <p:nvSpPr>
            <p:cNvPr id="7773" name="Google Shape;7773;p8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85"/>
          <p:cNvGrpSpPr/>
          <p:nvPr/>
        </p:nvGrpSpPr>
        <p:grpSpPr>
          <a:xfrm>
            <a:off x="7395588" y="3308924"/>
            <a:ext cx="387539" cy="386888"/>
            <a:chOff x="2408992" y="1722875"/>
            <a:chExt cx="397761" cy="397093"/>
          </a:xfrm>
        </p:grpSpPr>
        <p:sp>
          <p:nvSpPr>
            <p:cNvPr id="7776" name="Google Shape;7776;p85"/>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5"/>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85"/>
          <p:cNvGrpSpPr/>
          <p:nvPr/>
        </p:nvGrpSpPr>
        <p:grpSpPr>
          <a:xfrm>
            <a:off x="5576404" y="3828305"/>
            <a:ext cx="387641" cy="387641"/>
            <a:chOff x="7199196" y="1561258"/>
            <a:chExt cx="397866" cy="397866"/>
          </a:xfrm>
        </p:grpSpPr>
        <p:sp>
          <p:nvSpPr>
            <p:cNvPr id="7779" name="Google Shape;7779;p85"/>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5"/>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5"/>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85"/>
          <p:cNvGrpSpPr/>
          <p:nvPr/>
        </p:nvGrpSpPr>
        <p:grpSpPr>
          <a:xfrm>
            <a:off x="6332282" y="3308537"/>
            <a:ext cx="387661" cy="387661"/>
            <a:chOff x="1379798" y="1723250"/>
            <a:chExt cx="397887" cy="397887"/>
          </a:xfrm>
        </p:grpSpPr>
        <p:sp>
          <p:nvSpPr>
            <p:cNvPr id="7783" name="Google Shape;7783;p8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85"/>
          <p:cNvGrpSpPr/>
          <p:nvPr/>
        </p:nvGrpSpPr>
        <p:grpSpPr>
          <a:xfrm>
            <a:off x="5801242" y="3308537"/>
            <a:ext cx="387641" cy="387661"/>
            <a:chOff x="864491" y="1723250"/>
            <a:chExt cx="397866" cy="397887"/>
          </a:xfrm>
        </p:grpSpPr>
        <p:sp>
          <p:nvSpPr>
            <p:cNvPr id="7788" name="Google Shape;7788;p8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1" name="Google Shape;7791;p85"/>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2" name="Google Shape;7792;p85"/>
          <p:cNvGrpSpPr/>
          <p:nvPr/>
        </p:nvGrpSpPr>
        <p:grpSpPr>
          <a:xfrm>
            <a:off x="6568070" y="3827060"/>
            <a:ext cx="388966" cy="388966"/>
            <a:chOff x="1190625" y="238125"/>
            <a:chExt cx="5235075" cy="5235075"/>
          </a:xfrm>
        </p:grpSpPr>
        <p:sp>
          <p:nvSpPr>
            <p:cNvPr id="7793" name="Google Shape;7793;p8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5" name="Google Shape;7795;p8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99" name="Shape 7799"/>
        <p:cNvGrpSpPr/>
        <p:nvPr/>
      </p:nvGrpSpPr>
      <p:grpSpPr>
        <a:xfrm>
          <a:off x="0" y="0"/>
          <a:ext cx="0" cy="0"/>
          <a:chOff x="0" y="0"/>
          <a:chExt cx="0" cy="0"/>
        </a:xfrm>
      </p:grpSpPr>
      <p:pic>
        <p:nvPicPr>
          <p:cNvPr id="7800" name="Google Shape;7800;p8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7"/>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o you need longer text?</a:t>
            </a:r>
            <a:endParaRPr/>
          </a:p>
        </p:txBody>
      </p:sp>
      <p:sp>
        <p:nvSpPr>
          <p:cNvPr id="242" name="Google Shape;242;p37"/>
          <p:cNvSpPr txBox="1"/>
          <p:nvPr>
            <p:ph idx="1" type="subTitle"/>
          </p:nvPr>
        </p:nvSpPr>
        <p:spPr>
          <a:xfrm>
            <a:off x="4846135" y="1679998"/>
            <a:ext cx="3175500" cy="178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sadly been considered to be non-habitable for humans</a:t>
            </a:r>
            <a:endParaRPr/>
          </a:p>
        </p:txBody>
      </p:sp>
      <p:sp>
        <p:nvSpPr>
          <p:cNvPr id="243" name="Google Shape;243;p37"/>
          <p:cNvSpPr txBox="1"/>
          <p:nvPr>
            <p:ph idx="2" type="subTitle"/>
          </p:nvPr>
        </p:nvSpPr>
        <p:spPr>
          <a:xfrm>
            <a:off x="1122375" y="1679998"/>
            <a:ext cx="3175500" cy="178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8"/>
          <p:cNvSpPr txBox="1"/>
          <p:nvPr>
            <p:ph type="title"/>
          </p:nvPr>
        </p:nvSpPr>
        <p:spPr>
          <a:xfrm>
            <a:off x="716550" y="5864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slide title goes here!</a:t>
            </a:r>
            <a:endParaRPr/>
          </a:p>
        </p:txBody>
      </p:sp>
      <p:sp>
        <p:nvSpPr>
          <p:cNvPr id="249" name="Google Shape;249;p38"/>
          <p:cNvSpPr txBox="1"/>
          <p:nvPr>
            <p:ph idx="1" type="subTitle"/>
          </p:nvPr>
        </p:nvSpPr>
        <p:spPr>
          <a:xfrm>
            <a:off x="713225" y="1762625"/>
            <a:ext cx="4294800" cy="19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sp>
        <p:nvSpPr>
          <p:cNvPr id="250" name="Google Shape;250;p38"/>
          <p:cNvSpPr/>
          <p:nvPr/>
        </p:nvSpPr>
        <p:spPr>
          <a:xfrm flipH="1">
            <a:off x="5591812" y="1287549"/>
            <a:ext cx="5677926" cy="5074425"/>
          </a:xfrm>
          <a:custGeom>
            <a:rect b="b" l="l" r="r" t="t"/>
            <a:pathLst>
              <a:path extrusionOk="0" h="610" w="683">
                <a:moveTo>
                  <a:pt x="526" y="53"/>
                </a:moveTo>
                <a:cubicBezTo>
                  <a:pt x="514" y="42"/>
                  <a:pt x="521" y="8"/>
                  <a:pt x="524" y="6"/>
                </a:cubicBezTo>
                <a:cubicBezTo>
                  <a:pt x="530" y="2"/>
                  <a:pt x="535" y="15"/>
                  <a:pt x="537" y="19"/>
                </a:cubicBezTo>
                <a:cubicBezTo>
                  <a:pt x="539" y="21"/>
                  <a:pt x="541" y="27"/>
                  <a:pt x="543" y="29"/>
                </a:cubicBezTo>
                <a:cubicBezTo>
                  <a:pt x="549" y="32"/>
                  <a:pt x="550" y="25"/>
                  <a:pt x="548" y="21"/>
                </a:cubicBezTo>
                <a:cubicBezTo>
                  <a:pt x="546" y="18"/>
                  <a:pt x="544" y="12"/>
                  <a:pt x="544" y="8"/>
                </a:cubicBezTo>
                <a:cubicBezTo>
                  <a:pt x="544" y="4"/>
                  <a:pt x="548" y="0"/>
                  <a:pt x="553" y="0"/>
                </a:cubicBezTo>
                <a:cubicBezTo>
                  <a:pt x="550" y="2"/>
                  <a:pt x="548" y="6"/>
                  <a:pt x="548" y="10"/>
                </a:cubicBezTo>
                <a:cubicBezTo>
                  <a:pt x="548" y="22"/>
                  <a:pt x="561" y="19"/>
                  <a:pt x="564" y="28"/>
                </a:cubicBezTo>
                <a:cubicBezTo>
                  <a:pt x="563" y="21"/>
                  <a:pt x="560" y="15"/>
                  <a:pt x="555" y="9"/>
                </a:cubicBezTo>
                <a:cubicBezTo>
                  <a:pt x="563" y="14"/>
                  <a:pt x="569" y="22"/>
                  <a:pt x="570" y="30"/>
                </a:cubicBezTo>
                <a:cubicBezTo>
                  <a:pt x="572" y="24"/>
                  <a:pt x="571" y="18"/>
                  <a:pt x="568" y="12"/>
                </a:cubicBezTo>
                <a:cubicBezTo>
                  <a:pt x="576" y="16"/>
                  <a:pt x="578" y="25"/>
                  <a:pt x="580" y="34"/>
                </a:cubicBezTo>
                <a:cubicBezTo>
                  <a:pt x="582" y="22"/>
                  <a:pt x="590" y="10"/>
                  <a:pt x="600" y="3"/>
                </a:cubicBezTo>
                <a:cubicBezTo>
                  <a:pt x="603" y="7"/>
                  <a:pt x="599" y="13"/>
                  <a:pt x="598" y="16"/>
                </a:cubicBezTo>
                <a:cubicBezTo>
                  <a:pt x="597" y="21"/>
                  <a:pt x="599" y="27"/>
                  <a:pt x="599" y="32"/>
                </a:cubicBezTo>
                <a:cubicBezTo>
                  <a:pt x="601" y="44"/>
                  <a:pt x="592" y="56"/>
                  <a:pt x="605" y="65"/>
                </a:cubicBezTo>
                <a:cubicBezTo>
                  <a:pt x="611" y="69"/>
                  <a:pt x="628" y="71"/>
                  <a:pt x="627" y="82"/>
                </a:cubicBezTo>
                <a:cubicBezTo>
                  <a:pt x="627" y="87"/>
                  <a:pt x="618" y="98"/>
                  <a:pt x="633" y="115"/>
                </a:cubicBezTo>
                <a:cubicBezTo>
                  <a:pt x="643" y="125"/>
                  <a:pt x="665" y="136"/>
                  <a:pt x="666" y="151"/>
                </a:cubicBezTo>
                <a:cubicBezTo>
                  <a:pt x="667" y="158"/>
                  <a:pt x="663" y="165"/>
                  <a:pt x="666" y="173"/>
                </a:cubicBezTo>
                <a:cubicBezTo>
                  <a:pt x="671" y="190"/>
                  <a:pt x="649" y="185"/>
                  <a:pt x="644" y="191"/>
                </a:cubicBezTo>
                <a:cubicBezTo>
                  <a:pt x="629" y="207"/>
                  <a:pt x="624" y="187"/>
                  <a:pt x="615" y="180"/>
                </a:cubicBezTo>
                <a:cubicBezTo>
                  <a:pt x="605" y="171"/>
                  <a:pt x="588" y="175"/>
                  <a:pt x="575" y="168"/>
                </a:cubicBezTo>
                <a:cubicBezTo>
                  <a:pt x="570" y="193"/>
                  <a:pt x="576" y="248"/>
                  <a:pt x="577" y="258"/>
                </a:cubicBezTo>
                <a:cubicBezTo>
                  <a:pt x="580" y="273"/>
                  <a:pt x="590" y="297"/>
                  <a:pt x="581" y="322"/>
                </a:cubicBezTo>
                <a:cubicBezTo>
                  <a:pt x="578" y="329"/>
                  <a:pt x="572" y="336"/>
                  <a:pt x="576" y="345"/>
                </a:cubicBezTo>
                <a:cubicBezTo>
                  <a:pt x="580" y="354"/>
                  <a:pt x="637" y="378"/>
                  <a:pt x="648" y="396"/>
                </a:cubicBezTo>
                <a:cubicBezTo>
                  <a:pt x="652" y="403"/>
                  <a:pt x="653" y="410"/>
                  <a:pt x="654" y="418"/>
                </a:cubicBezTo>
                <a:cubicBezTo>
                  <a:pt x="660" y="442"/>
                  <a:pt x="683" y="466"/>
                  <a:pt x="671" y="491"/>
                </a:cubicBezTo>
                <a:cubicBezTo>
                  <a:pt x="662" y="512"/>
                  <a:pt x="668" y="505"/>
                  <a:pt x="667" y="519"/>
                </a:cubicBezTo>
                <a:cubicBezTo>
                  <a:pt x="667" y="525"/>
                  <a:pt x="660" y="543"/>
                  <a:pt x="651" y="544"/>
                </a:cubicBezTo>
                <a:cubicBezTo>
                  <a:pt x="643" y="545"/>
                  <a:pt x="620" y="531"/>
                  <a:pt x="621" y="517"/>
                </a:cubicBezTo>
                <a:cubicBezTo>
                  <a:pt x="622" y="506"/>
                  <a:pt x="633" y="500"/>
                  <a:pt x="637" y="491"/>
                </a:cubicBezTo>
                <a:cubicBezTo>
                  <a:pt x="612" y="484"/>
                  <a:pt x="646" y="470"/>
                  <a:pt x="633" y="437"/>
                </a:cubicBezTo>
                <a:cubicBezTo>
                  <a:pt x="627" y="422"/>
                  <a:pt x="610" y="406"/>
                  <a:pt x="603" y="403"/>
                </a:cubicBezTo>
                <a:cubicBezTo>
                  <a:pt x="587" y="397"/>
                  <a:pt x="593" y="411"/>
                  <a:pt x="539" y="396"/>
                </a:cubicBezTo>
                <a:cubicBezTo>
                  <a:pt x="527" y="393"/>
                  <a:pt x="512" y="393"/>
                  <a:pt x="499" y="392"/>
                </a:cubicBezTo>
                <a:cubicBezTo>
                  <a:pt x="505" y="400"/>
                  <a:pt x="511" y="408"/>
                  <a:pt x="517" y="416"/>
                </a:cubicBezTo>
                <a:cubicBezTo>
                  <a:pt x="550" y="458"/>
                  <a:pt x="491" y="476"/>
                  <a:pt x="475" y="499"/>
                </a:cubicBezTo>
                <a:cubicBezTo>
                  <a:pt x="460" y="518"/>
                  <a:pt x="453" y="504"/>
                  <a:pt x="439" y="499"/>
                </a:cubicBezTo>
                <a:cubicBezTo>
                  <a:pt x="429" y="496"/>
                  <a:pt x="403" y="500"/>
                  <a:pt x="401" y="490"/>
                </a:cubicBezTo>
                <a:cubicBezTo>
                  <a:pt x="400" y="487"/>
                  <a:pt x="409" y="463"/>
                  <a:pt x="424" y="461"/>
                </a:cubicBezTo>
                <a:cubicBezTo>
                  <a:pt x="435" y="459"/>
                  <a:pt x="445" y="467"/>
                  <a:pt x="455" y="467"/>
                </a:cubicBezTo>
                <a:cubicBezTo>
                  <a:pt x="453" y="463"/>
                  <a:pt x="458" y="459"/>
                  <a:pt x="462" y="459"/>
                </a:cubicBezTo>
                <a:cubicBezTo>
                  <a:pt x="466" y="460"/>
                  <a:pt x="470" y="462"/>
                  <a:pt x="474" y="463"/>
                </a:cubicBezTo>
                <a:cubicBezTo>
                  <a:pt x="487" y="466"/>
                  <a:pt x="501" y="450"/>
                  <a:pt x="488" y="440"/>
                </a:cubicBezTo>
                <a:cubicBezTo>
                  <a:pt x="412" y="381"/>
                  <a:pt x="457" y="403"/>
                  <a:pt x="333" y="396"/>
                </a:cubicBezTo>
                <a:cubicBezTo>
                  <a:pt x="298" y="395"/>
                  <a:pt x="302" y="386"/>
                  <a:pt x="285" y="382"/>
                </a:cubicBezTo>
                <a:cubicBezTo>
                  <a:pt x="283" y="380"/>
                  <a:pt x="285" y="384"/>
                  <a:pt x="283" y="386"/>
                </a:cubicBezTo>
                <a:cubicBezTo>
                  <a:pt x="281" y="389"/>
                  <a:pt x="281" y="392"/>
                  <a:pt x="281" y="394"/>
                </a:cubicBezTo>
                <a:cubicBezTo>
                  <a:pt x="277" y="464"/>
                  <a:pt x="244" y="486"/>
                  <a:pt x="271" y="504"/>
                </a:cubicBezTo>
                <a:cubicBezTo>
                  <a:pt x="307" y="529"/>
                  <a:pt x="326" y="574"/>
                  <a:pt x="319" y="579"/>
                </a:cubicBezTo>
                <a:cubicBezTo>
                  <a:pt x="316" y="581"/>
                  <a:pt x="293" y="579"/>
                  <a:pt x="289" y="579"/>
                </a:cubicBezTo>
                <a:cubicBezTo>
                  <a:pt x="296" y="603"/>
                  <a:pt x="296" y="605"/>
                  <a:pt x="295" y="607"/>
                </a:cubicBezTo>
                <a:cubicBezTo>
                  <a:pt x="292" y="610"/>
                  <a:pt x="267" y="610"/>
                  <a:pt x="261" y="610"/>
                </a:cubicBezTo>
                <a:cubicBezTo>
                  <a:pt x="240" y="609"/>
                  <a:pt x="250" y="592"/>
                  <a:pt x="249" y="581"/>
                </a:cubicBezTo>
                <a:cubicBezTo>
                  <a:pt x="249" y="577"/>
                  <a:pt x="248" y="576"/>
                  <a:pt x="239" y="549"/>
                </a:cubicBezTo>
                <a:cubicBezTo>
                  <a:pt x="207" y="449"/>
                  <a:pt x="167" y="487"/>
                  <a:pt x="176" y="451"/>
                </a:cubicBezTo>
                <a:cubicBezTo>
                  <a:pt x="204" y="348"/>
                  <a:pt x="107" y="364"/>
                  <a:pt x="114" y="285"/>
                </a:cubicBezTo>
                <a:cubicBezTo>
                  <a:pt x="93" y="305"/>
                  <a:pt x="156" y="370"/>
                  <a:pt x="109" y="386"/>
                </a:cubicBezTo>
                <a:cubicBezTo>
                  <a:pt x="124" y="371"/>
                  <a:pt x="123" y="343"/>
                  <a:pt x="108" y="329"/>
                </a:cubicBezTo>
                <a:cubicBezTo>
                  <a:pt x="119" y="354"/>
                  <a:pt x="107" y="388"/>
                  <a:pt x="82" y="400"/>
                </a:cubicBezTo>
                <a:cubicBezTo>
                  <a:pt x="101" y="384"/>
                  <a:pt x="106" y="355"/>
                  <a:pt x="95" y="334"/>
                </a:cubicBezTo>
                <a:cubicBezTo>
                  <a:pt x="93" y="348"/>
                  <a:pt x="90" y="362"/>
                  <a:pt x="87" y="376"/>
                </a:cubicBezTo>
                <a:cubicBezTo>
                  <a:pt x="77" y="424"/>
                  <a:pt x="2" y="457"/>
                  <a:pt x="0" y="376"/>
                </a:cubicBezTo>
                <a:cubicBezTo>
                  <a:pt x="1" y="384"/>
                  <a:pt x="2" y="392"/>
                  <a:pt x="7" y="398"/>
                </a:cubicBezTo>
                <a:cubicBezTo>
                  <a:pt x="11" y="404"/>
                  <a:pt x="20" y="409"/>
                  <a:pt x="27" y="406"/>
                </a:cubicBezTo>
                <a:cubicBezTo>
                  <a:pt x="12" y="399"/>
                  <a:pt x="4" y="380"/>
                  <a:pt x="9" y="364"/>
                </a:cubicBezTo>
                <a:cubicBezTo>
                  <a:pt x="6" y="376"/>
                  <a:pt x="16" y="388"/>
                  <a:pt x="28" y="389"/>
                </a:cubicBezTo>
                <a:cubicBezTo>
                  <a:pt x="10" y="374"/>
                  <a:pt x="12" y="353"/>
                  <a:pt x="24" y="345"/>
                </a:cubicBezTo>
                <a:cubicBezTo>
                  <a:pt x="15" y="385"/>
                  <a:pt x="48" y="384"/>
                  <a:pt x="49" y="362"/>
                </a:cubicBezTo>
                <a:cubicBezTo>
                  <a:pt x="49" y="349"/>
                  <a:pt x="32" y="323"/>
                  <a:pt x="53" y="287"/>
                </a:cubicBezTo>
                <a:cubicBezTo>
                  <a:pt x="47" y="291"/>
                  <a:pt x="39" y="291"/>
                  <a:pt x="33" y="287"/>
                </a:cubicBezTo>
                <a:cubicBezTo>
                  <a:pt x="48" y="285"/>
                  <a:pt x="62" y="272"/>
                  <a:pt x="65" y="257"/>
                </a:cubicBezTo>
                <a:cubicBezTo>
                  <a:pt x="60" y="263"/>
                  <a:pt x="48" y="263"/>
                  <a:pt x="43" y="256"/>
                </a:cubicBezTo>
                <a:cubicBezTo>
                  <a:pt x="80" y="264"/>
                  <a:pt x="107" y="189"/>
                  <a:pt x="139" y="221"/>
                </a:cubicBezTo>
                <a:cubicBezTo>
                  <a:pt x="227" y="122"/>
                  <a:pt x="378" y="251"/>
                  <a:pt x="422" y="175"/>
                </a:cubicBezTo>
                <a:cubicBezTo>
                  <a:pt x="415" y="181"/>
                  <a:pt x="401" y="176"/>
                  <a:pt x="399" y="158"/>
                </a:cubicBezTo>
                <a:cubicBezTo>
                  <a:pt x="408" y="170"/>
                  <a:pt x="428" y="172"/>
                  <a:pt x="439" y="162"/>
                </a:cubicBezTo>
                <a:cubicBezTo>
                  <a:pt x="431" y="163"/>
                  <a:pt x="423" y="161"/>
                  <a:pt x="417" y="155"/>
                </a:cubicBezTo>
                <a:cubicBezTo>
                  <a:pt x="429" y="159"/>
                  <a:pt x="442" y="155"/>
                  <a:pt x="450" y="147"/>
                </a:cubicBezTo>
                <a:cubicBezTo>
                  <a:pt x="443" y="151"/>
                  <a:pt x="434" y="150"/>
                  <a:pt x="428" y="145"/>
                </a:cubicBezTo>
                <a:cubicBezTo>
                  <a:pt x="438" y="146"/>
                  <a:pt x="449" y="143"/>
                  <a:pt x="456" y="136"/>
                </a:cubicBezTo>
                <a:cubicBezTo>
                  <a:pt x="445" y="136"/>
                  <a:pt x="429" y="130"/>
                  <a:pt x="432" y="116"/>
                </a:cubicBezTo>
                <a:cubicBezTo>
                  <a:pt x="434" y="121"/>
                  <a:pt x="439" y="125"/>
                  <a:pt x="444" y="126"/>
                </a:cubicBezTo>
                <a:cubicBezTo>
                  <a:pt x="450" y="127"/>
                  <a:pt x="455" y="127"/>
                  <a:pt x="460" y="124"/>
                </a:cubicBezTo>
                <a:cubicBezTo>
                  <a:pt x="461" y="123"/>
                  <a:pt x="461" y="123"/>
                  <a:pt x="462" y="122"/>
                </a:cubicBezTo>
                <a:cubicBezTo>
                  <a:pt x="462" y="121"/>
                  <a:pt x="461" y="121"/>
                  <a:pt x="460" y="120"/>
                </a:cubicBezTo>
                <a:cubicBezTo>
                  <a:pt x="456" y="116"/>
                  <a:pt x="450" y="113"/>
                  <a:pt x="444" y="113"/>
                </a:cubicBezTo>
                <a:cubicBezTo>
                  <a:pt x="442" y="113"/>
                  <a:pt x="439" y="113"/>
                  <a:pt x="436" y="113"/>
                </a:cubicBezTo>
                <a:cubicBezTo>
                  <a:pt x="430" y="112"/>
                  <a:pt x="424" y="108"/>
                  <a:pt x="421" y="102"/>
                </a:cubicBezTo>
                <a:cubicBezTo>
                  <a:pt x="424" y="105"/>
                  <a:pt x="429" y="106"/>
                  <a:pt x="433" y="106"/>
                </a:cubicBezTo>
                <a:cubicBezTo>
                  <a:pt x="437" y="106"/>
                  <a:pt x="441" y="104"/>
                  <a:pt x="446" y="104"/>
                </a:cubicBezTo>
                <a:cubicBezTo>
                  <a:pt x="450" y="104"/>
                  <a:pt x="455" y="105"/>
                  <a:pt x="457" y="108"/>
                </a:cubicBezTo>
                <a:cubicBezTo>
                  <a:pt x="456" y="105"/>
                  <a:pt x="453" y="102"/>
                  <a:pt x="449" y="101"/>
                </a:cubicBezTo>
                <a:cubicBezTo>
                  <a:pt x="444" y="99"/>
                  <a:pt x="438" y="99"/>
                  <a:pt x="433" y="97"/>
                </a:cubicBezTo>
                <a:cubicBezTo>
                  <a:pt x="430" y="97"/>
                  <a:pt x="428" y="95"/>
                  <a:pt x="427" y="94"/>
                </a:cubicBezTo>
                <a:cubicBezTo>
                  <a:pt x="425" y="92"/>
                  <a:pt x="426" y="89"/>
                  <a:pt x="425" y="87"/>
                </a:cubicBezTo>
                <a:cubicBezTo>
                  <a:pt x="433" y="100"/>
                  <a:pt x="457" y="87"/>
                  <a:pt x="466" y="99"/>
                </a:cubicBezTo>
                <a:cubicBezTo>
                  <a:pt x="466" y="85"/>
                  <a:pt x="441" y="89"/>
                  <a:pt x="436" y="77"/>
                </a:cubicBezTo>
                <a:cubicBezTo>
                  <a:pt x="449" y="84"/>
                  <a:pt x="466" y="85"/>
                  <a:pt x="479" y="77"/>
                </a:cubicBezTo>
                <a:cubicBezTo>
                  <a:pt x="470" y="73"/>
                  <a:pt x="462" y="73"/>
                  <a:pt x="452" y="72"/>
                </a:cubicBezTo>
                <a:cubicBezTo>
                  <a:pt x="448" y="72"/>
                  <a:pt x="443" y="70"/>
                  <a:pt x="442" y="66"/>
                </a:cubicBezTo>
                <a:cubicBezTo>
                  <a:pt x="445" y="68"/>
                  <a:pt x="449" y="68"/>
                  <a:pt x="453" y="68"/>
                </a:cubicBezTo>
                <a:cubicBezTo>
                  <a:pt x="460" y="66"/>
                  <a:pt x="465" y="64"/>
                  <a:pt x="471" y="65"/>
                </a:cubicBezTo>
                <a:cubicBezTo>
                  <a:pt x="478" y="66"/>
                  <a:pt x="484" y="68"/>
                  <a:pt x="490" y="71"/>
                </a:cubicBezTo>
                <a:cubicBezTo>
                  <a:pt x="480" y="59"/>
                  <a:pt x="460" y="56"/>
                  <a:pt x="447" y="64"/>
                </a:cubicBezTo>
                <a:cubicBezTo>
                  <a:pt x="468" y="41"/>
                  <a:pt x="491" y="58"/>
                  <a:pt x="504" y="56"/>
                </a:cubicBezTo>
                <a:cubicBezTo>
                  <a:pt x="492" y="54"/>
                  <a:pt x="481" y="44"/>
                  <a:pt x="479" y="32"/>
                </a:cubicBezTo>
                <a:cubicBezTo>
                  <a:pt x="489" y="46"/>
                  <a:pt x="511" y="43"/>
                  <a:pt x="525" y="53"/>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9"/>
          <p:cNvSpPr/>
          <p:nvPr/>
        </p:nvSpPr>
        <p:spPr>
          <a:xfrm>
            <a:off x="2230750" y="1565900"/>
            <a:ext cx="1057200" cy="6096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256" name="Google Shape;256;p39"/>
          <p:cNvSpPr/>
          <p:nvPr/>
        </p:nvSpPr>
        <p:spPr>
          <a:xfrm>
            <a:off x="5614075" y="1565900"/>
            <a:ext cx="1057200" cy="6096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bin"/>
              <a:ea typeface="Cabin"/>
              <a:cs typeface="Cabin"/>
              <a:sym typeface="Cabin"/>
            </a:endParaRPr>
          </a:p>
        </p:txBody>
      </p:sp>
      <p:sp>
        <p:nvSpPr>
          <p:cNvPr id="257" name="Google Shape;257;p39"/>
          <p:cNvSpPr txBox="1"/>
          <p:nvPr>
            <p:ph idx="1" type="subTitle"/>
          </p:nvPr>
        </p:nvSpPr>
        <p:spPr>
          <a:xfrm>
            <a:off x="4912200" y="2813298"/>
            <a:ext cx="2460900" cy="147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258" name="Google Shape;258;p39"/>
          <p:cNvSpPr txBox="1"/>
          <p:nvPr>
            <p:ph idx="2" type="subTitle"/>
          </p:nvPr>
        </p:nvSpPr>
        <p:spPr>
          <a:xfrm>
            <a:off x="1570025" y="2813300"/>
            <a:ext cx="2460900" cy="147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259" name="Google Shape;259;p39"/>
          <p:cNvSpPr txBox="1"/>
          <p:nvPr>
            <p:ph idx="3" type="subTitle"/>
          </p:nvPr>
        </p:nvSpPr>
        <p:spPr>
          <a:xfrm>
            <a:off x="1570025" y="2363973"/>
            <a:ext cx="2460900" cy="44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60" name="Google Shape;260;p39"/>
          <p:cNvSpPr txBox="1"/>
          <p:nvPr>
            <p:ph idx="4" type="subTitle"/>
          </p:nvPr>
        </p:nvSpPr>
        <p:spPr>
          <a:xfrm>
            <a:off x="4912225" y="2363973"/>
            <a:ext cx="2460900" cy="44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61" name="Google Shape;261;p3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a:t>
            </a:r>
            <a:r>
              <a:rPr lang="en"/>
              <a:t> divide the content</a:t>
            </a:r>
            <a:endParaRPr/>
          </a:p>
        </p:txBody>
      </p:sp>
      <p:grpSp>
        <p:nvGrpSpPr>
          <p:cNvPr id="262" name="Google Shape;262;p39"/>
          <p:cNvGrpSpPr/>
          <p:nvPr/>
        </p:nvGrpSpPr>
        <p:grpSpPr>
          <a:xfrm>
            <a:off x="2570526" y="1646483"/>
            <a:ext cx="377647" cy="448763"/>
            <a:chOff x="-48233050" y="3569725"/>
            <a:chExt cx="252050" cy="299475"/>
          </a:xfrm>
        </p:grpSpPr>
        <p:sp>
          <p:nvSpPr>
            <p:cNvPr id="263" name="Google Shape;263;p39"/>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9"/>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9"/>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39"/>
          <p:cNvGrpSpPr/>
          <p:nvPr/>
        </p:nvGrpSpPr>
        <p:grpSpPr>
          <a:xfrm>
            <a:off x="5927329" y="1683849"/>
            <a:ext cx="430688" cy="373850"/>
            <a:chOff x="-28462125" y="3199700"/>
            <a:chExt cx="298550" cy="259150"/>
          </a:xfrm>
        </p:grpSpPr>
        <p:sp>
          <p:nvSpPr>
            <p:cNvPr id="267" name="Google Shape;267;p3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0"/>
          <p:cNvSpPr/>
          <p:nvPr/>
        </p:nvSpPr>
        <p:spPr>
          <a:xfrm>
            <a:off x="1496675" y="1565894"/>
            <a:ext cx="1057200" cy="6096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Cabin"/>
              <a:ea typeface="Cabin"/>
              <a:cs typeface="Cabin"/>
              <a:sym typeface="Cabin"/>
            </a:endParaRPr>
          </a:p>
        </p:txBody>
      </p:sp>
      <p:sp>
        <p:nvSpPr>
          <p:cNvPr id="275" name="Google Shape;275;p40"/>
          <p:cNvSpPr/>
          <p:nvPr/>
        </p:nvSpPr>
        <p:spPr>
          <a:xfrm>
            <a:off x="6623588" y="1565894"/>
            <a:ext cx="1057200" cy="6096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Cabin"/>
              <a:ea typeface="Cabin"/>
              <a:cs typeface="Cabin"/>
              <a:sym typeface="Cabin"/>
            </a:endParaRPr>
          </a:p>
        </p:txBody>
      </p:sp>
      <p:sp>
        <p:nvSpPr>
          <p:cNvPr id="276" name="Google Shape;276;p40"/>
          <p:cNvSpPr/>
          <p:nvPr/>
        </p:nvSpPr>
        <p:spPr>
          <a:xfrm>
            <a:off x="4036863" y="1565894"/>
            <a:ext cx="1057200" cy="6096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Cabin"/>
              <a:ea typeface="Cabin"/>
              <a:cs typeface="Cabin"/>
              <a:sym typeface="Cabin"/>
            </a:endParaRPr>
          </a:p>
        </p:txBody>
      </p:sp>
      <p:sp>
        <p:nvSpPr>
          <p:cNvPr id="277" name="Google Shape;277;p4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three important ideas</a:t>
            </a:r>
            <a:endParaRPr/>
          </a:p>
        </p:txBody>
      </p:sp>
      <p:sp>
        <p:nvSpPr>
          <p:cNvPr id="278" name="Google Shape;278;p40"/>
          <p:cNvSpPr txBox="1"/>
          <p:nvPr>
            <p:ph idx="1" type="subTitle"/>
          </p:nvPr>
        </p:nvSpPr>
        <p:spPr>
          <a:xfrm>
            <a:off x="937625" y="2813375"/>
            <a:ext cx="2175300" cy="12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279" name="Google Shape;279;p40"/>
          <p:cNvSpPr txBox="1"/>
          <p:nvPr>
            <p:ph idx="2" type="subTitle"/>
          </p:nvPr>
        </p:nvSpPr>
        <p:spPr>
          <a:xfrm>
            <a:off x="3484347" y="2813375"/>
            <a:ext cx="2175300" cy="12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280" name="Google Shape;280;p40"/>
          <p:cNvSpPr txBox="1"/>
          <p:nvPr>
            <p:ph idx="3" type="subTitle"/>
          </p:nvPr>
        </p:nvSpPr>
        <p:spPr>
          <a:xfrm>
            <a:off x="6031075" y="2813375"/>
            <a:ext cx="2175300" cy="12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This planet is composed mostly of hydrogen and helium. It’s the sixth planet from the Sun and was named after a Roman god too</a:t>
            </a:r>
            <a:endParaRPr/>
          </a:p>
        </p:txBody>
      </p:sp>
      <p:sp>
        <p:nvSpPr>
          <p:cNvPr id="281" name="Google Shape;281;p40"/>
          <p:cNvSpPr txBox="1"/>
          <p:nvPr>
            <p:ph idx="4" type="subTitle"/>
          </p:nvPr>
        </p:nvSpPr>
        <p:spPr>
          <a:xfrm>
            <a:off x="937625" y="2363975"/>
            <a:ext cx="2175300" cy="44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82" name="Google Shape;282;p40"/>
          <p:cNvSpPr txBox="1"/>
          <p:nvPr>
            <p:ph idx="5" type="subTitle"/>
          </p:nvPr>
        </p:nvSpPr>
        <p:spPr>
          <a:xfrm>
            <a:off x="3484350" y="2363975"/>
            <a:ext cx="2175300" cy="44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83" name="Google Shape;283;p40"/>
          <p:cNvSpPr txBox="1"/>
          <p:nvPr>
            <p:ph idx="6" type="subTitle"/>
          </p:nvPr>
        </p:nvSpPr>
        <p:spPr>
          <a:xfrm>
            <a:off x="6031075" y="2363975"/>
            <a:ext cx="2175300" cy="44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grpSp>
        <p:nvGrpSpPr>
          <p:cNvPr id="284" name="Google Shape;284;p40"/>
          <p:cNvGrpSpPr/>
          <p:nvPr/>
        </p:nvGrpSpPr>
        <p:grpSpPr>
          <a:xfrm>
            <a:off x="1834222" y="1683807"/>
            <a:ext cx="365851" cy="373773"/>
            <a:chOff x="-24353875" y="3147725"/>
            <a:chExt cx="289875" cy="296175"/>
          </a:xfrm>
        </p:grpSpPr>
        <p:sp>
          <p:nvSpPr>
            <p:cNvPr id="285" name="Google Shape;285;p40"/>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86" name="Google Shape;286;p40"/>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87" name="Google Shape;287;p40"/>
          <p:cNvGrpSpPr/>
          <p:nvPr/>
        </p:nvGrpSpPr>
        <p:grpSpPr>
          <a:xfrm>
            <a:off x="4392046" y="1690997"/>
            <a:ext cx="359441" cy="359393"/>
            <a:chOff x="5651375" y="3806450"/>
            <a:chExt cx="481825" cy="481825"/>
          </a:xfrm>
        </p:grpSpPr>
        <p:sp>
          <p:nvSpPr>
            <p:cNvPr id="288" name="Google Shape;288;p4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89" name="Google Shape;289;p4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0" name="Google Shape;290;p4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1" name="Google Shape;291;p4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92" name="Google Shape;292;p40"/>
          <p:cNvGrpSpPr/>
          <p:nvPr/>
        </p:nvGrpSpPr>
        <p:grpSpPr>
          <a:xfrm>
            <a:off x="6930877" y="1682866"/>
            <a:ext cx="375687" cy="375655"/>
            <a:chOff x="-30354000" y="3569100"/>
            <a:chExt cx="292250" cy="292225"/>
          </a:xfrm>
        </p:grpSpPr>
        <p:sp>
          <p:nvSpPr>
            <p:cNvPr id="293" name="Google Shape;293;p4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4" name="Google Shape;294;p4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5" name="Google Shape;295;p4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6" name="Google Shape;296;p4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7" name="Google Shape;297;p4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8" name="Google Shape;298;p4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Benefits of Equine Therapy by Slidesgo">
  <a:themeElements>
    <a:clrScheme name="Simple Light">
      <a:dk1>
        <a:srgbClr val="241F19"/>
      </a:dk1>
      <a:lt1>
        <a:srgbClr val="EDEAE3"/>
      </a:lt1>
      <a:dk2>
        <a:srgbClr val="E8D7C7"/>
      </a:dk2>
      <a:lt2>
        <a:srgbClr val="BD8F6E"/>
      </a:lt2>
      <a:accent1>
        <a:srgbClr val="88816E"/>
      </a:accent1>
      <a:accent2>
        <a:srgbClr val="FFFFFF"/>
      </a:accent2>
      <a:accent3>
        <a:srgbClr val="FFFFFF"/>
      </a:accent3>
      <a:accent4>
        <a:srgbClr val="FFFFFF"/>
      </a:accent4>
      <a:accent5>
        <a:srgbClr val="FFFFFF"/>
      </a:accent5>
      <a:accent6>
        <a:srgbClr val="FFFFFF"/>
      </a:accent6>
      <a:hlink>
        <a:srgbClr val="241F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